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3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DD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25339-15AF-4B43-A393-290D27F61CA7}" type="datetimeFigureOut">
              <a:rPr kumimoji="1" lang="ja-JP" altLang="en-US" smtClean="0"/>
              <a:t>2024/3/29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889E-1581-4B0F-A7BD-52741D6C70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5226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25339-15AF-4B43-A393-290D27F61CA7}" type="datetimeFigureOut">
              <a:rPr kumimoji="1" lang="ja-JP" altLang="en-US" smtClean="0"/>
              <a:t>2024/3/29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889E-1581-4B0F-A7BD-52741D6C70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5923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25339-15AF-4B43-A393-290D27F61CA7}" type="datetimeFigureOut">
              <a:rPr kumimoji="1" lang="ja-JP" altLang="en-US" smtClean="0"/>
              <a:t>2024/3/29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889E-1581-4B0F-A7BD-52741D6C70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8814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25339-15AF-4B43-A393-290D27F61CA7}" type="datetimeFigureOut">
              <a:rPr kumimoji="1" lang="ja-JP" altLang="en-US" smtClean="0"/>
              <a:t>2024/3/29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889E-1581-4B0F-A7BD-52741D6C70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1217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25339-15AF-4B43-A393-290D27F61CA7}" type="datetimeFigureOut">
              <a:rPr kumimoji="1" lang="ja-JP" altLang="en-US" smtClean="0"/>
              <a:t>2024/3/29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889E-1581-4B0F-A7BD-52741D6C70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8654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25339-15AF-4B43-A393-290D27F61CA7}" type="datetimeFigureOut">
              <a:rPr kumimoji="1" lang="ja-JP" altLang="en-US" smtClean="0"/>
              <a:t>2024/3/29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889E-1581-4B0F-A7BD-52741D6C70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5489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25339-15AF-4B43-A393-290D27F61CA7}" type="datetimeFigureOut">
              <a:rPr kumimoji="1" lang="ja-JP" altLang="en-US" smtClean="0"/>
              <a:t>2024/3/29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889E-1581-4B0F-A7BD-52741D6C70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5116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25339-15AF-4B43-A393-290D27F61CA7}" type="datetimeFigureOut">
              <a:rPr kumimoji="1" lang="ja-JP" altLang="en-US" smtClean="0"/>
              <a:t>2024/3/29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889E-1581-4B0F-A7BD-52741D6C70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2528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25339-15AF-4B43-A393-290D27F61CA7}" type="datetimeFigureOut">
              <a:rPr kumimoji="1" lang="ja-JP" altLang="en-US" smtClean="0"/>
              <a:t>2024/3/29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889E-1581-4B0F-A7BD-52741D6C70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9023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25339-15AF-4B43-A393-290D27F61CA7}" type="datetimeFigureOut">
              <a:rPr kumimoji="1" lang="ja-JP" altLang="en-US" smtClean="0"/>
              <a:t>2024/3/29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889E-1581-4B0F-A7BD-52741D6C70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5411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25339-15AF-4B43-A393-290D27F61CA7}" type="datetimeFigureOut">
              <a:rPr kumimoji="1" lang="ja-JP" altLang="en-US" smtClean="0"/>
              <a:t>2024/3/29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889E-1581-4B0F-A7BD-52741D6C70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7995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025339-15AF-4B43-A393-290D27F61CA7}" type="datetimeFigureOut">
              <a:rPr kumimoji="1" lang="ja-JP" altLang="en-US" smtClean="0"/>
              <a:t>2024/3/29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E889E-1581-4B0F-A7BD-52741D6C70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3846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5000">
              <a:schemeClr val="accent1">
                <a:lumMod val="5000"/>
                <a:lumOff val="95000"/>
              </a:schemeClr>
            </a:gs>
            <a:gs pos="100000">
              <a:srgbClr val="ECDD7B"/>
            </a:gs>
            <a:gs pos="98000">
              <a:srgbClr val="ECDD7B"/>
            </a:gs>
            <a:gs pos="97000">
              <a:srgbClr val="ECDD7B"/>
            </a:gs>
            <a:gs pos="100000">
              <a:srgbClr val="ECDD7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B9A74B9B-63E2-4EB9-A689-92FF96035549}"/>
              </a:ext>
            </a:extLst>
          </p:cNvPr>
          <p:cNvSpPr/>
          <p:nvPr/>
        </p:nvSpPr>
        <p:spPr>
          <a:xfrm>
            <a:off x="592524" y="1518556"/>
            <a:ext cx="11006952" cy="4920188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A5910D6-3AC5-460A-98ED-6F4A7B8B4E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08" r="35208"/>
          <a:stretch/>
        </p:blipFill>
        <p:spPr>
          <a:xfrm rot="5400000">
            <a:off x="3394280" y="-4713953"/>
            <a:ext cx="5403440" cy="1293986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782156DB-4253-4814-8AA3-93C5B1B8F61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97" r="-19024"/>
          <a:stretch/>
        </p:blipFill>
        <p:spPr>
          <a:xfrm rot="5400000">
            <a:off x="2102690" y="-130523"/>
            <a:ext cx="7986620" cy="12939866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F6E7EDF-72B1-4F1E-9CF3-ECE3654EAA5D}"/>
              </a:ext>
            </a:extLst>
          </p:cNvPr>
          <p:cNvSpPr txBox="1"/>
          <p:nvPr/>
        </p:nvSpPr>
        <p:spPr>
          <a:xfrm>
            <a:off x="1528079" y="438561"/>
            <a:ext cx="9135834" cy="707886"/>
          </a:xfrm>
          <a:prstGeom prst="rect">
            <a:avLst/>
          </a:prstGeom>
          <a:solidFill>
            <a:srgbClr val="ECDD7B"/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dirty="0">
                <a:latin typeface="游明朝 Demibold" panose="02020600000000000000" pitchFamily="18" charset="-128"/>
                <a:ea typeface="游明朝 Demibold" panose="02020600000000000000" pitchFamily="18" charset="-128"/>
              </a:rPr>
              <a:t>　</a:t>
            </a:r>
            <a:r>
              <a:rPr kumimoji="1" lang="ja-JP" altLang="en-US" sz="4000" dirty="0">
                <a:latin typeface="游明朝 Demibold" panose="02020600000000000000" pitchFamily="18" charset="-128"/>
                <a:ea typeface="游明朝 Demibold" panose="02020600000000000000" pitchFamily="18" charset="-128"/>
              </a:rPr>
              <a:t>　　　　　　　　　　　　　　　　　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65E3FFB9-B95C-4A82-9DF5-B1CF41C2C4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041535">
            <a:off x="441657" y="5451979"/>
            <a:ext cx="1307724" cy="1440000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CBFC6C83-5898-48F6-A99B-6D21331C4B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041535">
            <a:off x="10609647" y="5363650"/>
            <a:ext cx="1477647" cy="1440000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E292F7CE-2632-4FCF-B1A8-8DDF859A43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58465" flipH="1">
            <a:off x="-42684" y="1395546"/>
            <a:ext cx="1307724" cy="1440000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2A003D27-D431-446E-BCC0-2760BD0746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041535">
            <a:off x="10897799" y="2973140"/>
            <a:ext cx="1307724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755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4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4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4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4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4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287</TotalTime>
  <Words>1</Words>
  <Application>Microsoft Office PowerPoint</Application>
  <PresentationFormat>ワイド画面</PresentationFormat>
  <Paragraphs>1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游明朝 Demibold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メディアメソッド 藤塚 佳苗</dc:creator>
  <cp:lastModifiedBy>メディアメソッド 藤塚 佳苗</cp:lastModifiedBy>
  <cp:revision>13</cp:revision>
  <dcterms:created xsi:type="dcterms:W3CDTF">2021-11-02T20:37:18Z</dcterms:created>
  <dcterms:modified xsi:type="dcterms:W3CDTF">2024-03-28T21:21:38Z</dcterms:modified>
</cp:coreProperties>
</file>