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292608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5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693671"/>
            <a:ext cx="219456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8644891"/>
            <a:ext cx="219456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39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4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876300"/>
            <a:ext cx="6309360" cy="139484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876300"/>
            <a:ext cx="18562320" cy="139484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0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4103372"/>
            <a:ext cx="2523744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11014712"/>
            <a:ext cx="2523744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4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4381500"/>
            <a:ext cx="12435840" cy="104432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4381500"/>
            <a:ext cx="12435840" cy="104432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2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876301"/>
            <a:ext cx="25237440" cy="318135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4034791"/>
            <a:ext cx="12378689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6012180"/>
            <a:ext cx="12378689" cy="88430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4034791"/>
            <a:ext cx="12439651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6012180"/>
            <a:ext cx="12439651" cy="88430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9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2369821"/>
            <a:ext cx="1481328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2369821"/>
            <a:ext cx="1481328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4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876301"/>
            <a:ext cx="2523744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4381500"/>
            <a:ext cx="2523744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C995-5131-46A0-B221-8FCC7206EBCA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15255241"/>
            <a:ext cx="98755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kumimoji="1"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kumimoji="1"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, アイコン&#10;&#10;中程度の精度で自動的に生成された説明">
            <a:extLst>
              <a:ext uri="{FF2B5EF4-FFF2-40B4-BE49-F238E27FC236}">
                <a16:creationId xmlns:a16="http://schemas.microsoft.com/office/drawing/2014/main" id="{90E2A869-8E8B-F90C-AF66-781266CB9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40" y="4461936"/>
            <a:ext cx="9812119" cy="753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6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78969-3ED3-55FA-3AFE-B5A221245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1DCABED-1CF6-771C-CBEF-AC5B5101E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340" y="4461936"/>
            <a:ext cx="9812119" cy="75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3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A7EB3-06B1-2463-5B93-9905BE6B3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, アイコン&#10;&#10;中程度の精度で自動的に生成された説明">
            <a:extLst>
              <a:ext uri="{FF2B5EF4-FFF2-40B4-BE49-F238E27FC236}">
                <a16:creationId xmlns:a16="http://schemas.microsoft.com/office/drawing/2014/main" id="{43638B4A-9F55-095E-0DB6-A350F7C3D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40" y="4461936"/>
            <a:ext cx="9812119" cy="753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1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F1EB0-D935-1F07-3CA2-8F012563F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5AE4C82-0DA7-F776-FBE9-491A52FF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340" y="4461936"/>
            <a:ext cx="9812119" cy="75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4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9DE0C-14F3-FCCB-4D38-8EEBB7A1C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, アイコン&#10;&#10;中程度の精度で自動的に生成された説明">
            <a:extLst>
              <a:ext uri="{FF2B5EF4-FFF2-40B4-BE49-F238E27FC236}">
                <a16:creationId xmlns:a16="http://schemas.microsoft.com/office/drawing/2014/main" id="{BF63AEDD-0263-7F6F-385E-4D68F7654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40" y="4461936"/>
            <a:ext cx="9812119" cy="753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2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27771-6D60-5729-CCB9-83CF4A8B49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A2D2EFA-E1DE-7FAB-042E-9F5906E1A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340" y="4461936"/>
            <a:ext cx="9812119" cy="75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6C4CB57-67F5-9DEC-575D-6158DA7C2544}"/>
              </a:ext>
            </a:extLst>
          </p:cNvPr>
          <p:cNvSpPr txBox="1"/>
          <p:nvPr/>
        </p:nvSpPr>
        <p:spPr>
          <a:xfrm>
            <a:off x="4145280" y="2844800"/>
            <a:ext cx="44646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素材</a:t>
            </a:r>
            <a:endParaRPr kumimoji="1" lang="en-US" altLang="ja-JP" sz="4800" dirty="0"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r>
              <a:rPr kumimoji="1" lang="ja-JP" altLang="en-US" sz="4800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イラスト</a:t>
            </a:r>
            <a:r>
              <a:rPr kumimoji="1" lang="en-US" altLang="ja-JP" sz="4800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AC</a:t>
            </a:r>
          </a:p>
          <a:p>
            <a:r>
              <a:rPr kumimoji="1" lang="ja-JP" altLang="en-US" sz="4800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きょうこななさん</a:t>
            </a:r>
          </a:p>
        </p:txBody>
      </p:sp>
    </p:spTree>
    <p:extLst>
      <p:ext uri="{BB962C8B-B14F-4D97-AF65-F5344CB8AC3E}">
        <p14:creationId xmlns:p14="http://schemas.microsoft.com/office/powerpoint/2010/main" val="289536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gnage.pptx" id="{17CD9188-C21A-4DD5-BD7A-86A155450608}" vid="{6191D333-649B-40D9-A5BA-E5A4CC6634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signage</Template>
  <TotalTime>15</TotalTime>
  <Words>6</Words>
  <Application>Microsoft Office PowerPoint</Application>
  <PresentationFormat>ユーザー設定</PresentationFormat>
  <Paragraphs>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 P明朝体U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メディアメソッド 藤塚 佳苗</dc:creator>
  <cp:lastModifiedBy>メディアメソッド 藤塚 佳苗</cp:lastModifiedBy>
  <cp:revision>2</cp:revision>
  <dcterms:created xsi:type="dcterms:W3CDTF">2025-01-05T04:59:14Z</dcterms:created>
  <dcterms:modified xsi:type="dcterms:W3CDTF">2025-01-07T23:20:01Z</dcterms:modified>
</cp:coreProperties>
</file>