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29260800" cy="16459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5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600" y="2693671"/>
            <a:ext cx="21945600" cy="5730240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8644891"/>
            <a:ext cx="21945600" cy="3973829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CC995-5131-46A0-B221-8FCC7206EBCA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4150-2CF1-446B-8271-3C89F73140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398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CC995-5131-46A0-B221-8FCC7206EBCA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4150-2CF1-446B-8271-3C89F73140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9648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939760" y="876300"/>
            <a:ext cx="6309360" cy="1394841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11680" y="876300"/>
            <a:ext cx="18562320" cy="1394841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CC995-5131-46A0-B221-8FCC7206EBCA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4150-2CF1-446B-8271-3C89F73140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5204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CC995-5131-46A0-B221-8FCC7206EBCA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4150-2CF1-446B-8271-3C89F73140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065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6440" y="4103372"/>
            <a:ext cx="25237440" cy="6846569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6440" y="11014712"/>
            <a:ext cx="25237440" cy="3600449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CC995-5131-46A0-B221-8FCC7206EBCA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4150-2CF1-446B-8271-3C89F73140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8948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11680" y="4381500"/>
            <a:ext cx="12435840" cy="1044321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13280" y="4381500"/>
            <a:ext cx="12435840" cy="1044321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CC995-5131-46A0-B221-8FCC7206EBCA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4150-2CF1-446B-8271-3C89F73140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821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491" y="876301"/>
            <a:ext cx="25237440" cy="318135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492" y="4034791"/>
            <a:ext cx="12378689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15492" y="6012180"/>
            <a:ext cx="12378689" cy="884301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813280" y="4034791"/>
            <a:ext cx="12439651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813280" y="6012180"/>
            <a:ext cx="12439651" cy="884301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CC995-5131-46A0-B221-8FCC7206EBCA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4150-2CF1-446B-8271-3C89F73140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228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CC995-5131-46A0-B221-8FCC7206EBCA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4150-2CF1-446B-8271-3C89F73140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924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CC995-5131-46A0-B221-8FCC7206EBCA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4150-2CF1-446B-8271-3C89F73140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295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492" y="1097280"/>
            <a:ext cx="9437369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39651" y="2369821"/>
            <a:ext cx="14813280" cy="11696700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5492" y="4937760"/>
            <a:ext cx="9437369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CC995-5131-46A0-B221-8FCC7206EBCA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4150-2CF1-446B-8271-3C89F73140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559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492" y="1097280"/>
            <a:ext cx="9437369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439651" y="2369821"/>
            <a:ext cx="14813280" cy="11696700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5492" y="4937760"/>
            <a:ext cx="9437369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CC995-5131-46A0-B221-8FCC7206EBCA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4150-2CF1-446B-8271-3C89F73140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1344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11680" y="876301"/>
            <a:ext cx="25237440" cy="3181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1680" y="4381500"/>
            <a:ext cx="25237440" cy="10443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11680" y="15255241"/>
            <a:ext cx="658368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CC995-5131-46A0-B221-8FCC7206EBCA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692640" y="15255241"/>
            <a:ext cx="987552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665440" y="15255241"/>
            <a:ext cx="658368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54150-2CF1-446B-8271-3C89F73140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787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kumimoji="1"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kumimoji="1"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kumimoji="1"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kumimoji="1"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kumimoji="1"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kumimoji="1"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kumimoji="1"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kumimoji="1"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kumimoji="1"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kumimoji="1"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kumimoji="1"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kumimoji="1"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kumimoji="1"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kumimoji="1"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kumimoji="1"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kumimoji="1"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kumimoji="1"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kumimoji="1"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ロゴ, アイコン&#10;&#10;中程度の精度で自動的に生成された説明">
            <a:extLst>
              <a:ext uri="{FF2B5EF4-FFF2-40B4-BE49-F238E27FC236}">
                <a16:creationId xmlns:a16="http://schemas.microsoft.com/office/drawing/2014/main" id="{90E2A869-8E8B-F90C-AF66-781266CB99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4340" y="4461936"/>
            <a:ext cx="9812119" cy="7535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263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D78969-3ED3-55FA-3AFE-B5A221245F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51DCABED-1CF6-771C-CBEF-AC5B5101E0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24340" y="4461936"/>
            <a:ext cx="9812119" cy="7535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730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BA7EB3-06B1-2463-5B93-9905BE6B3F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ロゴ, アイコン&#10;&#10;中程度の精度で自動的に生成された説明">
            <a:extLst>
              <a:ext uri="{FF2B5EF4-FFF2-40B4-BE49-F238E27FC236}">
                <a16:creationId xmlns:a16="http://schemas.microsoft.com/office/drawing/2014/main" id="{43638B4A-9F55-095E-0DB6-A350F7C3DB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4340" y="4461936"/>
            <a:ext cx="9812119" cy="7535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413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AF1EB0-D935-1F07-3CA2-8F012563F0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D5AE4C82-0DA7-F776-FBE9-491A52FF3C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24340" y="4461936"/>
            <a:ext cx="9812119" cy="7535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845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09DE0C-14F3-FCCB-4D38-8EEBB7A1CA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ロゴ, アイコン&#10;&#10;中程度の精度で自動的に生成された説明">
            <a:extLst>
              <a:ext uri="{FF2B5EF4-FFF2-40B4-BE49-F238E27FC236}">
                <a16:creationId xmlns:a16="http://schemas.microsoft.com/office/drawing/2014/main" id="{BF63AEDD-0263-7F6F-385E-4D68F76546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4340" y="4461936"/>
            <a:ext cx="9812119" cy="7535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329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927771-6D60-5729-CCB9-83CF4A8B49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6A2D2EFA-E1DE-7FAB-042E-9F5906E1AE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24340" y="4461936"/>
            <a:ext cx="9812119" cy="7535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617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6C4CB57-67F5-9DEC-575D-6158DA7C2544}"/>
              </a:ext>
            </a:extLst>
          </p:cNvPr>
          <p:cNvSpPr txBox="1"/>
          <p:nvPr/>
        </p:nvSpPr>
        <p:spPr>
          <a:xfrm>
            <a:off x="4145280" y="2844800"/>
            <a:ext cx="446468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AR P明朝体U" panose="02020A00000000000000" pitchFamily="18" charset="-128"/>
                <a:ea typeface="AR P明朝体U" panose="02020A00000000000000" pitchFamily="18" charset="-128"/>
              </a:rPr>
              <a:t>素材</a:t>
            </a:r>
            <a:endParaRPr kumimoji="1" lang="en-US" altLang="ja-JP" sz="4800" dirty="0">
              <a:latin typeface="AR P明朝体U" panose="02020A00000000000000" pitchFamily="18" charset="-128"/>
              <a:ea typeface="AR P明朝体U" panose="02020A00000000000000" pitchFamily="18" charset="-128"/>
            </a:endParaRPr>
          </a:p>
          <a:p>
            <a:r>
              <a:rPr kumimoji="1" lang="ja-JP" altLang="en-US" sz="4800" dirty="0">
                <a:latin typeface="AR P明朝体U" panose="02020A00000000000000" pitchFamily="18" charset="-128"/>
                <a:ea typeface="AR P明朝体U" panose="02020A00000000000000" pitchFamily="18" charset="-128"/>
              </a:rPr>
              <a:t>イラスト</a:t>
            </a:r>
            <a:r>
              <a:rPr kumimoji="1" lang="en-US" altLang="ja-JP" sz="4800" dirty="0">
                <a:latin typeface="AR P明朝体U" panose="02020A00000000000000" pitchFamily="18" charset="-128"/>
                <a:ea typeface="AR P明朝体U" panose="02020A00000000000000" pitchFamily="18" charset="-128"/>
              </a:rPr>
              <a:t>AC</a:t>
            </a:r>
          </a:p>
          <a:p>
            <a:r>
              <a:rPr kumimoji="1" lang="ja-JP" altLang="en-US" sz="4800" dirty="0">
                <a:latin typeface="AR P明朝体U" panose="02020A00000000000000" pitchFamily="18" charset="-128"/>
                <a:ea typeface="AR P明朝体U" panose="02020A00000000000000" pitchFamily="18" charset="-128"/>
              </a:rPr>
              <a:t>きょうこななさん</a:t>
            </a:r>
          </a:p>
        </p:txBody>
      </p:sp>
    </p:spTree>
    <p:extLst>
      <p:ext uri="{BB962C8B-B14F-4D97-AF65-F5344CB8AC3E}">
        <p14:creationId xmlns:p14="http://schemas.microsoft.com/office/powerpoint/2010/main" val="2895369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gnage.pptx" id="{17CD9188-C21A-4DD5-BD7A-86A155450608}" vid="{6191D333-649B-40D9-A5BA-E5A4CC6634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signage</Template>
  <TotalTime>15</TotalTime>
  <Words>6</Words>
  <Application>Microsoft Office PowerPoint</Application>
  <PresentationFormat>ユーザー設定</PresentationFormat>
  <Paragraphs>3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AR P明朝体U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メディアメソッド 藤塚 佳苗</dc:creator>
  <cp:lastModifiedBy>メディアメソッド 藤塚 佳苗</cp:lastModifiedBy>
  <cp:revision>2</cp:revision>
  <dcterms:created xsi:type="dcterms:W3CDTF">2025-01-05T04:59:14Z</dcterms:created>
  <dcterms:modified xsi:type="dcterms:W3CDTF">2025-01-07T23:20:01Z</dcterms:modified>
</cp:coreProperties>
</file>