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29260800" cy="16459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1" autoAdjust="0"/>
    <p:restoredTop sz="94660"/>
  </p:normalViewPr>
  <p:slideViewPr>
    <p:cSldViewPr snapToGrid="0">
      <p:cViewPr varScale="1">
        <p:scale>
          <a:sx n="52" d="100"/>
          <a:sy n="52" d="100"/>
        </p:scale>
        <p:origin x="12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2693671"/>
            <a:ext cx="21945600" cy="5730240"/>
          </a:xfrm>
        </p:spPr>
        <p:txBody>
          <a:bodyPr anchor="b"/>
          <a:lstStyle>
            <a:lvl1pPr algn="ctr">
              <a:defRPr sz="14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8644891"/>
            <a:ext cx="21945600" cy="3973829"/>
          </a:xfrm>
        </p:spPr>
        <p:txBody>
          <a:bodyPr/>
          <a:lstStyle>
            <a:lvl1pPr marL="0" indent="0" algn="ctr">
              <a:buNone/>
              <a:defRPr sz="5760"/>
            </a:lvl1pPr>
            <a:lvl2pPr marL="1097280" indent="0" algn="ctr">
              <a:buNone/>
              <a:defRPr sz="4800"/>
            </a:lvl2pPr>
            <a:lvl3pPr marL="2194560" indent="0" algn="ctr">
              <a:buNone/>
              <a:defRPr sz="4320"/>
            </a:lvl3pPr>
            <a:lvl4pPr marL="3291840" indent="0" algn="ctr">
              <a:buNone/>
              <a:defRPr sz="3840"/>
            </a:lvl4pPr>
            <a:lvl5pPr marL="4389120" indent="0" algn="ctr">
              <a:buNone/>
              <a:defRPr sz="3840"/>
            </a:lvl5pPr>
            <a:lvl6pPr marL="5486400" indent="0" algn="ctr">
              <a:buNone/>
              <a:defRPr sz="3840"/>
            </a:lvl6pPr>
            <a:lvl7pPr marL="6583680" indent="0" algn="ctr">
              <a:buNone/>
              <a:defRPr sz="3840"/>
            </a:lvl7pPr>
            <a:lvl8pPr marL="7680960" indent="0" algn="ctr">
              <a:buNone/>
              <a:defRPr sz="3840"/>
            </a:lvl8pPr>
            <a:lvl9pPr marL="8778240" indent="0" algn="ctr">
              <a:buNone/>
              <a:defRPr sz="38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C995-5131-46A0-B221-8FCC7206EBCA}" type="datetimeFigureOut">
              <a:rPr kumimoji="1" lang="ja-JP" altLang="en-US" smtClean="0"/>
              <a:t>2025/3/16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4150-2CF1-446B-8271-3C89F73140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0398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C995-5131-46A0-B221-8FCC7206EBCA}" type="datetimeFigureOut">
              <a:rPr kumimoji="1" lang="ja-JP" altLang="en-US" smtClean="0"/>
              <a:t>2025/3/16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4150-2CF1-446B-8271-3C89F73140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9648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939760" y="876300"/>
            <a:ext cx="6309360" cy="1394841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1680" y="876300"/>
            <a:ext cx="18562320" cy="1394841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C995-5131-46A0-B221-8FCC7206EBCA}" type="datetimeFigureOut">
              <a:rPr kumimoji="1" lang="ja-JP" altLang="en-US" smtClean="0"/>
              <a:t>2025/3/16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4150-2CF1-446B-8271-3C89F73140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204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C995-5131-46A0-B221-8FCC7206EBCA}" type="datetimeFigureOut">
              <a:rPr kumimoji="1" lang="ja-JP" altLang="en-US" smtClean="0"/>
              <a:t>2025/3/16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4150-2CF1-446B-8271-3C89F73140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9065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440" y="4103372"/>
            <a:ext cx="25237440" cy="6846569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6440" y="11014712"/>
            <a:ext cx="25237440" cy="3600449"/>
          </a:xfrm>
        </p:spPr>
        <p:txBody>
          <a:bodyPr/>
          <a:lstStyle>
            <a:lvl1pPr marL="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C995-5131-46A0-B221-8FCC7206EBCA}" type="datetimeFigureOut">
              <a:rPr kumimoji="1" lang="ja-JP" altLang="en-US" smtClean="0"/>
              <a:t>2025/3/16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4150-2CF1-446B-8271-3C89F73140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8948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1680" y="4381500"/>
            <a:ext cx="12435840" cy="1044321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13280" y="4381500"/>
            <a:ext cx="12435840" cy="1044321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C995-5131-46A0-B221-8FCC7206EBCA}" type="datetimeFigureOut">
              <a:rPr kumimoji="1" lang="ja-JP" altLang="en-US" smtClean="0"/>
              <a:t>2025/3/16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4150-2CF1-446B-8271-3C89F73140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682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1" y="876301"/>
            <a:ext cx="25237440" cy="318135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492" y="4034791"/>
            <a:ext cx="12378689" cy="1977389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5492" y="6012180"/>
            <a:ext cx="12378689" cy="884301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813280" y="4034791"/>
            <a:ext cx="12439651" cy="1977389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813280" y="6012180"/>
            <a:ext cx="12439651" cy="884301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C995-5131-46A0-B221-8FCC7206EBCA}" type="datetimeFigureOut">
              <a:rPr kumimoji="1" lang="ja-JP" altLang="en-US" smtClean="0"/>
              <a:t>2025/3/16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4150-2CF1-446B-8271-3C89F73140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228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C995-5131-46A0-B221-8FCC7206EBCA}" type="datetimeFigureOut">
              <a:rPr kumimoji="1" lang="ja-JP" altLang="en-US" smtClean="0"/>
              <a:t>2025/3/16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4150-2CF1-446B-8271-3C89F73140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924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C995-5131-46A0-B221-8FCC7206EBCA}" type="datetimeFigureOut">
              <a:rPr kumimoji="1" lang="ja-JP" altLang="en-US" smtClean="0"/>
              <a:t>2025/3/16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4150-2CF1-446B-8271-3C89F73140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6295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2" y="1097280"/>
            <a:ext cx="9437369" cy="384048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39651" y="2369821"/>
            <a:ext cx="14813280" cy="11696700"/>
          </a:xfr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5492" y="4937760"/>
            <a:ext cx="9437369" cy="9147811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C995-5131-46A0-B221-8FCC7206EBCA}" type="datetimeFigureOut">
              <a:rPr kumimoji="1" lang="ja-JP" altLang="en-US" smtClean="0"/>
              <a:t>2025/3/16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4150-2CF1-446B-8271-3C89F73140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2559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2" y="1097280"/>
            <a:ext cx="9437369" cy="384048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439651" y="2369821"/>
            <a:ext cx="14813280" cy="11696700"/>
          </a:xfr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5492" y="4937760"/>
            <a:ext cx="9437369" cy="9147811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C995-5131-46A0-B221-8FCC7206EBCA}" type="datetimeFigureOut">
              <a:rPr kumimoji="1" lang="ja-JP" altLang="en-US" smtClean="0"/>
              <a:t>2025/3/16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4150-2CF1-446B-8271-3C89F73140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1344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1680" y="876301"/>
            <a:ext cx="25237440" cy="3181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4381500"/>
            <a:ext cx="25237440" cy="10443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1680" y="15255241"/>
            <a:ext cx="658368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CC995-5131-46A0-B221-8FCC7206EBCA}" type="datetimeFigureOut">
              <a:rPr kumimoji="1" lang="ja-JP" altLang="en-US" smtClean="0"/>
              <a:t>2025/3/16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92640" y="15255241"/>
            <a:ext cx="987552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65440" y="15255241"/>
            <a:ext cx="658368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54150-2CF1-446B-8271-3C89F73140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378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kumimoji="1"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kumimoji="1"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kumimoji="1"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kumimoji="1"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kumimoji="1"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kumimoji="1"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kumimoji="1"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kumimoji="1"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kumimoji="1"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kumimoji="1"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kumimoji="1"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kumimoji="1"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kumimoji="1"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kumimoji="1"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kumimoji="1"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kumimoji="1"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kumimoji="1"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kumimoji="1"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kumimoji="1"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86274425-9C4A-30E3-3268-721895486082}"/>
              </a:ext>
            </a:extLst>
          </p:cNvPr>
          <p:cNvGrpSpPr/>
          <p:nvPr/>
        </p:nvGrpSpPr>
        <p:grpSpPr>
          <a:xfrm>
            <a:off x="17257070" y="12605983"/>
            <a:ext cx="5017410" cy="4896326"/>
            <a:chOff x="15176810" y="5652728"/>
            <a:chExt cx="5017410" cy="4896326"/>
          </a:xfrm>
        </p:grpSpPr>
        <p:pic>
          <p:nvPicPr>
            <p:cNvPr id="12" name="図 11" descr="アイコン が含まれている画像&#10;&#10;自動的に生成された説明">
              <a:extLst>
                <a:ext uri="{FF2B5EF4-FFF2-40B4-BE49-F238E27FC236}">
                  <a16:creationId xmlns:a16="http://schemas.microsoft.com/office/drawing/2014/main" id="{42572178-A2B9-6CA9-B0F5-D760CCF0A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62496" y="5652728"/>
              <a:ext cx="2831724" cy="1907799"/>
            </a:xfrm>
            <a:prstGeom prst="rect">
              <a:avLst/>
            </a:prstGeom>
          </p:spPr>
        </p:pic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AA14C114-2AEA-5E9B-75AE-E2E9513BAE63}"/>
                </a:ext>
              </a:extLst>
            </p:cNvPr>
            <p:cNvSpPr/>
            <p:nvPr/>
          </p:nvSpPr>
          <p:spPr>
            <a:xfrm>
              <a:off x="15176810" y="7738947"/>
              <a:ext cx="2653990" cy="28101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" name="図 2" descr="テーブル, 座る, フェンス が含まれている画像&#10;&#10;自動的に生成された説明">
            <a:extLst>
              <a:ext uri="{FF2B5EF4-FFF2-40B4-BE49-F238E27FC236}">
                <a16:creationId xmlns:a16="http://schemas.microsoft.com/office/drawing/2014/main" id="{8E582C21-4342-722D-5DBE-7D7990D953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0" b="76875"/>
          <a:stretch/>
        </p:blipFill>
        <p:spPr>
          <a:xfrm flipV="1">
            <a:off x="0" y="13649093"/>
            <a:ext cx="29260800" cy="281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6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611E-8 -1.2037E-6 L -0.52235 0.0192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18" y="9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gnage.pptx" id="{17CD9188-C21A-4DD5-BD7A-86A155450608}" vid="{6191D333-649B-40D9-A5BA-E5A4CC6634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signage</Template>
  <TotalTime>41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メディアメソッド 藤塚 佳苗</dc:creator>
  <cp:lastModifiedBy>メディアメソッド 藤塚 佳苗</cp:lastModifiedBy>
  <cp:revision>2</cp:revision>
  <dcterms:created xsi:type="dcterms:W3CDTF">2024-08-20T10:23:20Z</dcterms:created>
  <dcterms:modified xsi:type="dcterms:W3CDTF">2025-03-16T12:44:10Z</dcterms:modified>
</cp:coreProperties>
</file>