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5" r:id="rId3"/>
    <p:sldId id="276" r:id="rId4"/>
    <p:sldId id="273" r:id="rId5"/>
  </p:sldIdLst>
  <p:sldSz cx="12192000" cy="6858000"/>
  <p:notesSz cx="6669088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738D"/>
    <a:srgbClr val="B77F9B"/>
    <a:srgbClr val="A91910"/>
    <a:srgbClr val="BFA977"/>
    <a:srgbClr val="D5D0D7"/>
    <a:srgbClr val="DE9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78" d="100"/>
          <a:sy n="78" d="100"/>
        </p:scale>
        <p:origin x="804" y="8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FBC81-3C8D-4CB7-AA2C-520DF969C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85FC6D-CD57-46F4-850A-7D2A962C7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52F3DB-3B6E-4F1B-B807-58033BB8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B864DB-B1A8-4024-836C-B92850AD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33C78-5E63-40B9-A95A-7D17F0474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6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EE228E-68E2-4057-8FA5-3F11DE25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0588F7-4F73-4FB1-8A0A-BB5B98A9E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7656BE-07E0-49EF-BEC5-87CDB732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D42077-14D3-465F-BF87-D1C36A71C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A0766E-E9A6-44B2-9668-9B56A4ADB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64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0243C3-DD2B-4C8C-BADA-B4D9871C6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E48BA3-AF0F-4749-8D3E-D3DA53C91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637A16-F0B4-4B6D-8DBB-5FF92E11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F4A05-35D2-4389-AD1C-5B1BECD7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DF9B38-2662-46F7-A5DC-425DB35C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90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16A85D-0B1B-4E90-96B1-BBD7DD549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4AA8FD-2C8A-4A85-9ACB-C0F08347C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06453C-8047-449C-98B2-D4507E862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DE1064-A687-4581-B674-9B16FA01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765010-DA34-4C8A-A033-13BD7D2B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63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E819B6-6538-4D4A-8AA2-E5D421DB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7382ED-9089-4A70-ACA0-F413A74C2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A02F-96CF-4010-9EA6-3ECCF0D59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E77D51-6E2E-45B0-9813-6BEEF9246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235ABF-AB38-4D4F-8874-99A39A96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22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38465-8831-4969-9C98-B554F421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CE643E-4D0A-46EB-8C28-601833917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B92ADB-C332-4BDD-A404-9B3916373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6FA6BB-C0E1-4F7E-A1B8-EBEF6951E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BD033F9-5D1D-4479-8024-8F4B1FC68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B4E5DD-EA1D-493E-A3C6-B51B3C069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94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DEEB4-13B9-44DA-93D0-9965A5012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0C9397-5C3E-49BC-B587-70CB3E6A8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034843-1EEE-4453-B8B6-94C3C19FD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0AB9A0-5F83-49B8-A822-0C9ADD8BC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D4E16C-5427-40A2-93D8-0FEE1EF95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ED1D6B-46DC-4657-89B1-D5EE8D72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3E6D263-3B5C-4820-8E5F-3F31B332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CD2B0B-492B-4C04-8C5A-8176493A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79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345CCB-0CCE-4519-BA26-F89296D32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1FBA6F-591D-4C7C-AF86-42F3A7F4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EFAE61C-4932-45A2-9A10-C1BA6C61A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D176E73-3816-419A-99A4-09788E0C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49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4CC9C8-5E45-4791-B0E6-F81E6468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21C734-960C-4896-A477-2753B808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E3C6AE-9EAA-40FA-8DA4-4822B1C5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91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0D69D-C4B3-4F6F-AFCB-B02674209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008BFE-4F49-4C15-BC26-63A4F5D95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01EEB7-5068-41AB-BB51-E2D3EBBC1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0BED98-D09D-4DB4-BD04-476439081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2DEF27-55C0-4AE1-9451-EDB11B38A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840BE3-72B7-4F1C-B5A7-C26D16BB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74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65274F-8485-474C-A7C4-0DA29EC5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99FC843-08ED-42D7-B04E-767177747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364EE3-E49E-4886-BC17-72121418E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D0FBF9-4B86-499D-BA31-B85715E88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4376D8-A60D-4B87-8DE4-5CF6FC78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FBF3D1-0B82-414B-8E2F-B5A1E3247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6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C257E1E-F710-44E8-A7A5-5E3DBF490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601779-35E4-4EBF-A9A9-B3609AE4C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4ED250-1217-4342-9E36-E315EA911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2538-2C96-42DC-AF9A-AF0AC67E71E4}" type="datetimeFigureOut">
              <a:rPr kumimoji="1" lang="ja-JP" altLang="en-US" smtClean="0"/>
              <a:t>2021/9/6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14DAA9-31C1-45BE-A473-64E2EBF00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BEA3F8-385F-4A67-89F1-309A2BF0B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1C7C-70D7-460D-A8C3-85DF1354C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05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0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E8640F0F-95D5-4E3B-974F-A1F1CEFE4504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3891713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D7FF98BD-6863-4817-9520-8CCA3EAD68D0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latin typeface="江戸勘亭流Ｐ" panose="03000A00000000000000" pitchFamily="66" charset="-128"/>
              <a:ea typeface="江戸勘亭流Ｐ" panose="03000A00000000000000" pitchFamily="66" charset="-128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BBA804DD-3D4B-4853-95C7-BADA3D352DED}"/>
              </a:ext>
            </a:extLst>
          </p:cNvPr>
          <p:cNvSpPr>
            <a:spLocks noChangeAspect="1"/>
          </p:cNvSpPr>
          <p:nvPr/>
        </p:nvSpPr>
        <p:spPr>
          <a:xfrm rot="5400000">
            <a:off x="3090191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92B826CA-7E6C-4BC8-A6E5-7FA8E5B3A71D}"/>
              </a:ext>
            </a:extLst>
          </p:cNvPr>
          <p:cNvSpPr>
            <a:spLocks noChangeAspect="1"/>
          </p:cNvSpPr>
          <p:nvPr/>
        </p:nvSpPr>
        <p:spPr>
          <a:xfrm rot="5400000">
            <a:off x="3090191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E6F01BC3-AE71-4E78-A137-E2883AE52731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B56A2A9B-88AB-4D3F-8A46-876C78A2069D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D99AA511-3818-4E13-B9EE-9898BD556C6B}"/>
              </a:ext>
            </a:extLst>
          </p:cNvPr>
          <p:cNvSpPr>
            <a:spLocks noChangeAspect="1"/>
          </p:cNvSpPr>
          <p:nvPr/>
        </p:nvSpPr>
        <p:spPr>
          <a:xfrm rot="5400000">
            <a:off x="2670227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CE4853FF-E230-4243-BE5F-3BC89054FF46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latin typeface="江戸勘亭流Ｐ" panose="03000A00000000000000" pitchFamily="66" charset="-128"/>
              <a:ea typeface="江戸勘亭流Ｐ" panose="03000A00000000000000" pitchFamily="66" charset="-128"/>
            </a:endParaRPr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B93691CB-4AB1-4658-8FE2-0D156235815F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: 図形 27">
            <a:extLst>
              <a:ext uri="{FF2B5EF4-FFF2-40B4-BE49-F238E27FC236}">
                <a16:creationId xmlns:a16="http://schemas.microsoft.com/office/drawing/2014/main" id="{2399EF42-F4AE-429C-8778-2531C6770217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343473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: 図形 28">
            <a:extLst>
              <a:ext uri="{FF2B5EF4-FFF2-40B4-BE49-F238E27FC236}">
                <a16:creationId xmlns:a16="http://schemas.microsoft.com/office/drawing/2014/main" id="{303508CC-6398-4B09-9E77-241C2AA6F396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389171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1E86F254-DF6D-428E-896B-5DD5001EB9F8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3434735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A37A848A-7981-4EAA-8F8D-8C4659467523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3891713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627E8C64-6575-416A-84D3-27C964008349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343538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: 図形 32">
            <a:extLst>
              <a:ext uri="{FF2B5EF4-FFF2-40B4-BE49-F238E27FC236}">
                <a16:creationId xmlns:a16="http://schemas.microsoft.com/office/drawing/2014/main" id="{837D76E7-C8D8-4EE8-A7AD-D9A2684E54D1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345169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1619E484-1F48-4B81-A8CB-2B7E4ADD814F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6D124D65-7F69-4109-96E9-11DC1DD33EED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E7B46E49-530D-44D2-837C-298F52848B07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: 図形 36">
            <a:extLst>
              <a:ext uri="{FF2B5EF4-FFF2-40B4-BE49-F238E27FC236}">
                <a16:creationId xmlns:a16="http://schemas.microsoft.com/office/drawing/2014/main" id="{C874BF84-FC29-4B90-95CA-EA27E6066CD6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4686240E-40C1-43D3-8904-C5E59319A1C0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1262135B-0F1B-43C6-B583-8DA25485A472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976A1FDE-1F50-4A14-B4CF-B9BC3E3BA066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: 図形 40">
            <a:extLst>
              <a:ext uri="{FF2B5EF4-FFF2-40B4-BE49-F238E27FC236}">
                <a16:creationId xmlns:a16="http://schemas.microsoft.com/office/drawing/2014/main" id="{6084C454-9CA8-4B27-A597-20D6FFDE4260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548AA1F9-494D-4667-A3F2-E35B3323A7CE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4B9174CA-7D1A-4025-AEBB-35095D11BA5D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525971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: 図形 47">
            <a:extLst>
              <a:ext uri="{FF2B5EF4-FFF2-40B4-BE49-F238E27FC236}">
                <a16:creationId xmlns:a16="http://schemas.microsoft.com/office/drawing/2014/main" id="{E197B58F-A15C-463C-85A1-0E976610C36E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698799E8-F325-429A-B704-F820F3AACDBE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: 図形 50">
            <a:extLst>
              <a:ext uri="{FF2B5EF4-FFF2-40B4-BE49-F238E27FC236}">
                <a16:creationId xmlns:a16="http://schemas.microsoft.com/office/drawing/2014/main" id="{2B07A55F-4A4C-4EF6-B112-6560558E5589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525971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: 図形 51">
            <a:extLst>
              <a:ext uri="{FF2B5EF4-FFF2-40B4-BE49-F238E27FC236}">
                <a16:creationId xmlns:a16="http://schemas.microsoft.com/office/drawing/2014/main" id="{FC566093-4304-4D8C-9581-3E2389086859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571669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: 図形 52">
            <a:extLst>
              <a:ext uri="{FF2B5EF4-FFF2-40B4-BE49-F238E27FC236}">
                <a16:creationId xmlns:a16="http://schemas.microsoft.com/office/drawing/2014/main" id="{EA3F2240-B90B-480A-B71E-94FB09C6BB71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525971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: 図形 53">
            <a:extLst>
              <a:ext uri="{FF2B5EF4-FFF2-40B4-BE49-F238E27FC236}">
                <a16:creationId xmlns:a16="http://schemas.microsoft.com/office/drawing/2014/main" id="{A429BEDA-A590-42AD-B017-F09F6F106369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571669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: 図形 54">
            <a:extLst>
              <a:ext uri="{FF2B5EF4-FFF2-40B4-BE49-F238E27FC236}">
                <a16:creationId xmlns:a16="http://schemas.microsoft.com/office/drawing/2014/main" id="{A6D75D3B-185B-45D5-95A9-EFE0E5FD23DD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526035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: 図形 55">
            <a:extLst>
              <a:ext uri="{FF2B5EF4-FFF2-40B4-BE49-F238E27FC236}">
                <a16:creationId xmlns:a16="http://schemas.microsoft.com/office/drawing/2014/main" id="{AFD44BD3-FBCA-4814-8FC8-E9066E21673C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: 図形 56">
            <a:extLst>
              <a:ext uri="{FF2B5EF4-FFF2-40B4-BE49-F238E27FC236}">
                <a16:creationId xmlns:a16="http://schemas.microsoft.com/office/drawing/2014/main" id="{CCEFDE22-5848-47B2-9524-1A4A45D5D89C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615141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: 図形 58">
            <a:extLst>
              <a:ext uri="{FF2B5EF4-FFF2-40B4-BE49-F238E27FC236}">
                <a16:creationId xmlns:a16="http://schemas.microsoft.com/office/drawing/2014/main" id="{CE473869-C6AA-445D-820B-436F849E82E6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389171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: 図形 63">
            <a:extLst>
              <a:ext uri="{FF2B5EF4-FFF2-40B4-BE49-F238E27FC236}">
                <a16:creationId xmlns:a16="http://schemas.microsoft.com/office/drawing/2014/main" id="{041FB87D-D153-4DCE-8BDF-ABC9D515215B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: 図形 64">
            <a:extLst>
              <a:ext uri="{FF2B5EF4-FFF2-40B4-BE49-F238E27FC236}">
                <a16:creationId xmlns:a16="http://schemas.microsoft.com/office/drawing/2014/main" id="{5BA895D9-27DB-492D-9503-EB383717E712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: 図形 65">
            <a:extLst>
              <a:ext uri="{FF2B5EF4-FFF2-40B4-BE49-F238E27FC236}">
                <a16:creationId xmlns:a16="http://schemas.microsoft.com/office/drawing/2014/main" id="{D913F7CE-F7F5-4D65-836B-2FE769C36244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: 図形 66">
            <a:extLst>
              <a:ext uri="{FF2B5EF4-FFF2-40B4-BE49-F238E27FC236}">
                <a16:creationId xmlns:a16="http://schemas.microsoft.com/office/drawing/2014/main" id="{36FBF989-7F18-48F6-88BF-B870DEAD3E12}"/>
              </a:ext>
            </a:extLst>
          </p:cNvPr>
          <p:cNvSpPr>
            <a:spLocks noChangeAspect="1"/>
          </p:cNvSpPr>
          <p:nvPr/>
        </p:nvSpPr>
        <p:spPr>
          <a:xfrm rot="5400000">
            <a:off x="806895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: 図形 67">
            <a:extLst>
              <a:ext uri="{FF2B5EF4-FFF2-40B4-BE49-F238E27FC236}">
                <a16:creationId xmlns:a16="http://schemas.microsoft.com/office/drawing/2014/main" id="{3810B0F3-E1F0-47EC-83E9-9769B3CC3571}"/>
              </a:ext>
            </a:extLst>
          </p:cNvPr>
          <p:cNvSpPr>
            <a:spLocks noChangeAspect="1"/>
          </p:cNvSpPr>
          <p:nvPr/>
        </p:nvSpPr>
        <p:spPr>
          <a:xfrm rot="5400000">
            <a:off x="806895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: 図形 68">
            <a:extLst>
              <a:ext uri="{FF2B5EF4-FFF2-40B4-BE49-F238E27FC236}">
                <a16:creationId xmlns:a16="http://schemas.microsoft.com/office/drawing/2014/main" id="{CA4D15D6-091C-4D64-96C8-D355DED60BEC}"/>
              </a:ext>
            </a:extLst>
          </p:cNvPr>
          <p:cNvSpPr>
            <a:spLocks noChangeAspect="1"/>
          </p:cNvSpPr>
          <p:nvPr/>
        </p:nvSpPr>
        <p:spPr>
          <a:xfrm rot="5400000">
            <a:off x="842270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: 図形 69">
            <a:extLst>
              <a:ext uri="{FF2B5EF4-FFF2-40B4-BE49-F238E27FC236}">
                <a16:creationId xmlns:a16="http://schemas.microsoft.com/office/drawing/2014/main" id="{D4431112-405F-4345-875B-055DD9FA1A03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: 図形 70">
            <a:extLst>
              <a:ext uri="{FF2B5EF4-FFF2-40B4-BE49-F238E27FC236}">
                <a16:creationId xmlns:a16="http://schemas.microsoft.com/office/drawing/2014/main" id="{BA5ACEF3-6CEF-40FF-8E7E-79BD11DC3F0A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: 図形 85">
            <a:extLst>
              <a:ext uri="{FF2B5EF4-FFF2-40B4-BE49-F238E27FC236}">
                <a16:creationId xmlns:a16="http://schemas.microsoft.com/office/drawing/2014/main" id="{31A20620-FFAD-4398-8A44-41AB9BBF7476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: 図形 86">
            <a:extLst>
              <a:ext uri="{FF2B5EF4-FFF2-40B4-BE49-F238E27FC236}">
                <a16:creationId xmlns:a16="http://schemas.microsoft.com/office/drawing/2014/main" id="{D64D7AB0-253F-4976-A402-1848D3547276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525971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2" name="フリーフォーム: 図形 91">
            <a:extLst>
              <a:ext uri="{FF2B5EF4-FFF2-40B4-BE49-F238E27FC236}">
                <a16:creationId xmlns:a16="http://schemas.microsoft.com/office/drawing/2014/main" id="{4DD605E5-20A8-40E5-B2A7-85997A29E23C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87833F13-4971-4EA6-91BA-C16000AABDE8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1089079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: 図形 57">
            <a:extLst>
              <a:ext uri="{FF2B5EF4-FFF2-40B4-BE49-F238E27FC236}">
                <a16:creationId xmlns:a16="http://schemas.microsoft.com/office/drawing/2014/main" id="{8E5EAAD2-1544-4475-91FA-BB1F56CBB6AA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: 図形 59">
            <a:extLst>
              <a:ext uri="{FF2B5EF4-FFF2-40B4-BE49-F238E27FC236}">
                <a16:creationId xmlns:a16="http://schemas.microsoft.com/office/drawing/2014/main" id="{64457AC8-2BC8-4FB3-B206-D3BF0FBA256D}"/>
              </a:ext>
            </a:extLst>
          </p:cNvPr>
          <p:cNvSpPr>
            <a:spLocks noChangeAspect="1"/>
          </p:cNvSpPr>
          <p:nvPr/>
        </p:nvSpPr>
        <p:spPr>
          <a:xfrm rot="5400000">
            <a:off x="11007220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: 図形 60">
            <a:extLst>
              <a:ext uri="{FF2B5EF4-FFF2-40B4-BE49-F238E27FC236}">
                <a16:creationId xmlns:a16="http://schemas.microsoft.com/office/drawing/2014/main" id="{73280629-A622-422E-B2CD-832B3C24EE8C}"/>
              </a:ext>
            </a:extLst>
          </p:cNvPr>
          <p:cNvSpPr>
            <a:spLocks noChangeAspect="1"/>
          </p:cNvSpPr>
          <p:nvPr/>
        </p:nvSpPr>
        <p:spPr>
          <a:xfrm rot="5400000">
            <a:off x="11007220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: 図形 61">
            <a:extLst>
              <a:ext uri="{FF2B5EF4-FFF2-40B4-BE49-F238E27FC236}">
                <a16:creationId xmlns:a16="http://schemas.microsoft.com/office/drawing/2014/main" id="{7CADEB29-D4F4-4E5A-8CAD-948DD0241A8B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: 図形 62">
            <a:extLst>
              <a:ext uri="{FF2B5EF4-FFF2-40B4-BE49-F238E27FC236}">
                <a16:creationId xmlns:a16="http://schemas.microsoft.com/office/drawing/2014/main" id="{BA5B4385-435B-47CB-A7A9-92C50EFFF7A2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A5AF8055-905C-4324-8063-3A1D466AE7E6}"/>
              </a:ext>
            </a:extLst>
          </p:cNvPr>
          <p:cNvSpPr>
            <a:spLocks noChangeAspect="1"/>
          </p:cNvSpPr>
          <p:nvPr/>
        </p:nvSpPr>
        <p:spPr>
          <a:xfrm rot="5400000">
            <a:off x="10587256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: 図形 72">
            <a:extLst>
              <a:ext uri="{FF2B5EF4-FFF2-40B4-BE49-F238E27FC236}">
                <a16:creationId xmlns:a16="http://schemas.microsoft.com/office/drawing/2014/main" id="{256089D8-FE0C-4877-867A-4D34E8F5FEEA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: 図形 73">
            <a:extLst>
              <a:ext uri="{FF2B5EF4-FFF2-40B4-BE49-F238E27FC236}">
                <a16:creationId xmlns:a16="http://schemas.microsoft.com/office/drawing/2014/main" id="{D1474675-8DFF-4CB3-A84E-C06761DA06E8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5" name="フリーフォーム: 図形 74">
            <a:extLst>
              <a:ext uri="{FF2B5EF4-FFF2-40B4-BE49-F238E27FC236}">
                <a16:creationId xmlns:a16="http://schemas.microsoft.com/office/drawing/2014/main" id="{07393D7B-8BC4-444A-896A-77957F138F18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63210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: 図形 75">
            <a:extLst>
              <a:ext uri="{FF2B5EF4-FFF2-40B4-BE49-F238E27FC236}">
                <a16:creationId xmlns:a16="http://schemas.microsoft.com/office/drawing/2014/main" id="{7805A9CF-932D-4C75-A0CC-478895C4B59E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108908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: 図形 76">
            <a:extLst>
              <a:ext uri="{FF2B5EF4-FFF2-40B4-BE49-F238E27FC236}">
                <a16:creationId xmlns:a16="http://schemas.microsoft.com/office/drawing/2014/main" id="{A0D7AE45-C293-492C-9C33-55675807A281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632101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: 図形 77">
            <a:extLst>
              <a:ext uri="{FF2B5EF4-FFF2-40B4-BE49-F238E27FC236}">
                <a16:creationId xmlns:a16="http://schemas.microsoft.com/office/drawing/2014/main" id="{41CFB241-D2EB-44CA-8F85-0FA81417CFD7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1089079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: 図形 78">
            <a:extLst>
              <a:ext uri="{FF2B5EF4-FFF2-40B4-BE49-F238E27FC236}">
                <a16:creationId xmlns:a16="http://schemas.microsoft.com/office/drawing/2014/main" id="{7F57627B-C162-40E9-A561-3580C3853CDD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63274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: 図形 79">
            <a:extLst>
              <a:ext uri="{FF2B5EF4-FFF2-40B4-BE49-F238E27FC236}">
                <a16:creationId xmlns:a16="http://schemas.microsoft.com/office/drawing/2014/main" id="{00DC20FE-6E68-4D22-AD41-C0F4A9FFE706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64906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: 図形 80">
            <a:extLst>
              <a:ext uri="{FF2B5EF4-FFF2-40B4-BE49-F238E27FC236}">
                <a16:creationId xmlns:a16="http://schemas.microsoft.com/office/drawing/2014/main" id="{99502A03-57ED-4E19-8DBD-924A67E8C0B1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: 図形 81">
            <a:extLst>
              <a:ext uri="{FF2B5EF4-FFF2-40B4-BE49-F238E27FC236}">
                <a16:creationId xmlns:a16="http://schemas.microsoft.com/office/drawing/2014/main" id="{3194A32F-F488-4310-A954-33D39C8CF9B6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: 図形 82">
            <a:extLst>
              <a:ext uri="{FF2B5EF4-FFF2-40B4-BE49-F238E27FC236}">
                <a16:creationId xmlns:a16="http://schemas.microsoft.com/office/drawing/2014/main" id="{9A155DAB-4CEE-4858-9CC9-CBFCCB850D8C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: 図形 83">
            <a:extLst>
              <a:ext uri="{FF2B5EF4-FFF2-40B4-BE49-F238E27FC236}">
                <a16:creationId xmlns:a16="http://schemas.microsoft.com/office/drawing/2014/main" id="{69F67918-9EF7-4CCA-A24B-62B9E6D6F59F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: 図形 84">
            <a:extLst>
              <a:ext uri="{FF2B5EF4-FFF2-40B4-BE49-F238E27FC236}">
                <a16:creationId xmlns:a16="http://schemas.microsoft.com/office/drawing/2014/main" id="{D49C40F7-43F5-468C-A9F3-A80CC22368C9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8" name="フリーフォーム: 図形 87">
            <a:extLst>
              <a:ext uri="{FF2B5EF4-FFF2-40B4-BE49-F238E27FC236}">
                <a16:creationId xmlns:a16="http://schemas.microsoft.com/office/drawing/2014/main" id="{0305700A-4938-4522-B834-DC77A1812600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9" name="フリーフォーム: 図形 88">
            <a:extLst>
              <a:ext uri="{FF2B5EF4-FFF2-40B4-BE49-F238E27FC236}">
                <a16:creationId xmlns:a16="http://schemas.microsoft.com/office/drawing/2014/main" id="{CE224745-608C-410F-B25D-0253EBD6C3F7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: 図形 89">
            <a:extLst>
              <a:ext uri="{FF2B5EF4-FFF2-40B4-BE49-F238E27FC236}">
                <a16:creationId xmlns:a16="http://schemas.microsoft.com/office/drawing/2014/main" id="{98429FEF-C9DC-4BAC-B30F-FF0DA652880F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1" name="フリーフォーム: 図形 90">
            <a:extLst>
              <a:ext uri="{FF2B5EF4-FFF2-40B4-BE49-F238E27FC236}">
                <a16:creationId xmlns:a16="http://schemas.microsoft.com/office/drawing/2014/main" id="{98FFE744-1D72-49E8-BDCD-B4E512E764E6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3" name="フリーフォーム: 図形 92">
            <a:extLst>
              <a:ext uri="{FF2B5EF4-FFF2-40B4-BE49-F238E27FC236}">
                <a16:creationId xmlns:a16="http://schemas.microsoft.com/office/drawing/2014/main" id="{69E70BC0-9787-47E7-8FC3-BE3DFBFE74DD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2457078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4" name="フリーフォーム: 図形 93">
            <a:extLst>
              <a:ext uri="{FF2B5EF4-FFF2-40B4-BE49-F238E27FC236}">
                <a16:creationId xmlns:a16="http://schemas.microsoft.com/office/drawing/2014/main" id="{54A41FD6-307C-41B9-9F71-67339435B3E5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フリーフォーム: 図形 94">
            <a:extLst>
              <a:ext uri="{FF2B5EF4-FFF2-40B4-BE49-F238E27FC236}">
                <a16:creationId xmlns:a16="http://schemas.microsoft.com/office/drawing/2014/main" id="{76CD11FD-3BBB-4F6E-B5F5-CDF5F50DCC5E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フリーフォーム: 図形 95">
            <a:extLst>
              <a:ext uri="{FF2B5EF4-FFF2-40B4-BE49-F238E27FC236}">
                <a16:creationId xmlns:a16="http://schemas.microsoft.com/office/drawing/2014/main" id="{56403D9F-469C-432A-A6FA-1AE124AA488D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457078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7" name="フリーフォーム: 図形 96">
            <a:extLst>
              <a:ext uri="{FF2B5EF4-FFF2-40B4-BE49-F238E27FC236}">
                <a16:creationId xmlns:a16="http://schemas.microsoft.com/office/drawing/2014/main" id="{F7B85607-4E6A-4DBD-83BE-BD08BD6C75BF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914056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: 図形 97">
            <a:extLst>
              <a:ext uri="{FF2B5EF4-FFF2-40B4-BE49-F238E27FC236}">
                <a16:creationId xmlns:a16="http://schemas.microsoft.com/office/drawing/2014/main" id="{8C48BF45-1BB4-4753-A7A9-91A2CF601256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457078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9" name="フリーフォーム: 図形 98">
            <a:extLst>
              <a:ext uri="{FF2B5EF4-FFF2-40B4-BE49-F238E27FC236}">
                <a16:creationId xmlns:a16="http://schemas.microsoft.com/office/drawing/2014/main" id="{7836F78C-3813-4E53-84A5-A7B4C5CBE862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914056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0" name="フリーフォーム: 図形 99">
            <a:extLst>
              <a:ext uri="{FF2B5EF4-FFF2-40B4-BE49-F238E27FC236}">
                <a16:creationId xmlns:a16="http://schemas.microsoft.com/office/drawing/2014/main" id="{3D38FAA4-2B89-4312-B5D5-AC2C3273A8E4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2457722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1" name="フリーフォーム: 図形 100">
            <a:extLst>
              <a:ext uri="{FF2B5EF4-FFF2-40B4-BE49-F238E27FC236}">
                <a16:creationId xmlns:a16="http://schemas.microsoft.com/office/drawing/2014/main" id="{4AA215F9-1588-4064-9420-87F07B84AC63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2" name="フリーフォーム: 図形 101">
            <a:extLst>
              <a:ext uri="{FF2B5EF4-FFF2-40B4-BE49-F238E27FC236}">
                <a16:creationId xmlns:a16="http://schemas.microsoft.com/office/drawing/2014/main" id="{6D4857B4-E282-49E2-983F-9C7566A38FBC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334877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3" name="フリーフォーム: 図形 102">
            <a:extLst>
              <a:ext uri="{FF2B5EF4-FFF2-40B4-BE49-F238E27FC236}">
                <a16:creationId xmlns:a16="http://schemas.microsoft.com/office/drawing/2014/main" id="{D5C60861-94D5-4585-A90C-54B6FA7DA6DA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108908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4" name="フリーフォーム: 図形 103">
            <a:extLst>
              <a:ext uri="{FF2B5EF4-FFF2-40B4-BE49-F238E27FC236}">
                <a16:creationId xmlns:a16="http://schemas.microsoft.com/office/drawing/2014/main" id="{845F28EF-0DAD-455A-91FA-AB3DA081D190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: 図形 104">
            <a:extLst>
              <a:ext uri="{FF2B5EF4-FFF2-40B4-BE49-F238E27FC236}">
                <a16:creationId xmlns:a16="http://schemas.microsoft.com/office/drawing/2014/main" id="{B4E6478B-D952-400C-82CA-EB1E8F45E680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6" name="フリーフォーム: 図形 105">
            <a:extLst>
              <a:ext uri="{FF2B5EF4-FFF2-40B4-BE49-F238E27FC236}">
                <a16:creationId xmlns:a16="http://schemas.microsoft.com/office/drawing/2014/main" id="{381520EE-E651-4CAF-BC18-7D0D130026FC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: 図形 106">
            <a:extLst>
              <a:ext uri="{FF2B5EF4-FFF2-40B4-BE49-F238E27FC236}">
                <a16:creationId xmlns:a16="http://schemas.microsoft.com/office/drawing/2014/main" id="{3FC9CF8A-3AC7-4CA9-94D4-EBD213726721}"/>
              </a:ext>
            </a:extLst>
          </p:cNvPr>
          <p:cNvSpPr>
            <a:spLocks noChangeAspect="1"/>
          </p:cNvSpPr>
          <p:nvPr/>
        </p:nvSpPr>
        <p:spPr>
          <a:xfrm rot="5400000">
            <a:off x="8723924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: 図形 107">
            <a:extLst>
              <a:ext uri="{FF2B5EF4-FFF2-40B4-BE49-F238E27FC236}">
                <a16:creationId xmlns:a16="http://schemas.microsoft.com/office/drawing/2014/main" id="{BE357567-319A-40B9-8B5E-00593075E35F}"/>
              </a:ext>
            </a:extLst>
          </p:cNvPr>
          <p:cNvSpPr>
            <a:spLocks noChangeAspect="1"/>
          </p:cNvSpPr>
          <p:nvPr/>
        </p:nvSpPr>
        <p:spPr>
          <a:xfrm rot="5400000">
            <a:off x="8723924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: 図形 108">
            <a:extLst>
              <a:ext uri="{FF2B5EF4-FFF2-40B4-BE49-F238E27FC236}">
                <a16:creationId xmlns:a16="http://schemas.microsoft.com/office/drawing/2014/main" id="{8D2231F8-8F57-47D6-B4E6-BFE349B0CE93}"/>
              </a:ext>
            </a:extLst>
          </p:cNvPr>
          <p:cNvSpPr>
            <a:spLocks noChangeAspect="1"/>
          </p:cNvSpPr>
          <p:nvPr/>
        </p:nvSpPr>
        <p:spPr>
          <a:xfrm rot="5400000">
            <a:off x="8759299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: 図形 109">
            <a:extLst>
              <a:ext uri="{FF2B5EF4-FFF2-40B4-BE49-F238E27FC236}">
                <a16:creationId xmlns:a16="http://schemas.microsoft.com/office/drawing/2014/main" id="{DA2F6FEF-7B11-40F2-8C8F-396383D99164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1" name="フリーフォーム: 図形 110">
            <a:extLst>
              <a:ext uri="{FF2B5EF4-FFF2-40B4-BE49-F238E27FC236}">
                <a16:creationId xmlns:a16="http://schemas.microsoft.com/office/drawing/2014/main" id="{84ED51FA-C753-477C-9FCF-DB32BF6F9341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2" name="フリーフォーム: 図形 111">
            <a:extLst>
              <a:ext uri="{FF2B5EF4-FFF2-40B4-BE49-F238E27FC236}">
                <a16:creationId xmlns:a16="http://schemas.microsoft.com/office/drawing/2014/main" id="{8345AFD0-B5D7-4E9C-B697-C00A6B3A7320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3" name="フリーフォーム: 図形 112">
            <a:extLst>
              <a:ext uri="{FF2B5EF4-FFF2-40B4-BE49-F238E27FC236}">
                <a16:creationId xmlns:a16="http://schemas.microsoft.com/office/drawing/2014/main" id="{112829DF-21BE-4E7E-A9EE-E7F6BBFEEF8E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2457078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4" name="フリーフォーム: 図形 113">
            <a:extLst>
              <a:ext uri="{FF2B5EF4-FFF2-40B4-BE49-F238E27FC236}">
                <a16:creationId xmlns:a16="http://schemas.microsoft.com/office/drawing/2014/main" id="{62587628-0CAF-440F-922E-E1CCFC53F496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87732622-E756-40DD-9F3E-7B4FDF8C79BE}"/>
              </a:ext>
            </a:extLst>
          </p:cNvPr>
          <p:cNvGrpSpPr/>
          <p:nvPr/>
        </p:nvGrpSpPr>
        <p:grpSpPr>
          <a:xfrm rot="20123260">
            <a:off x="571923" y="2413939"/>
            <a:ext cx="922456" cy="913429"/>
            <a:chOff x="850058" y="2039844"/>
            <a:chExt cx="1486955" cy="1439862"/>
          </a:xfrm>
        </p:grpSpPr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C5F1B941-85B9-4A0C-84F5-880592157A4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50058" y="2039844"/>
              <a:ext cx="720000" cy="720000"/>
              <a:chOff x="3088219" y="2190569"/>
              <a:chExt cx="1728000" cy="1728000"/>
            </a:xfrm>
          </p:grpSpPr>
          <p:sp>
            <p:nvSpPr>
              <p:cNvPr id="129" name="フリーフォーム: 図形 128">
                <a:extLst>
                  <a:ext uri="{FF2B5EF4-FFF2-40B4-BE49-F238E27FC236}">
                    <a16:creationId xmlns:a16="http://schemas.microsoft.com/office/drawing/2014/main" id="{147F4C44-FDE2-475D-98FE-BF20A53AB5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0" name="フリーフォーム: 図形 129">
                <a:extLst>
                  <a:ext uri="{FF2B5EF4-FFF2-40B4-BE49-F238E27FC236}">
                    <a16:creationId xmlns:a16="http://schemas.microsoft.com/office/drawing/2014/main" id="{8DADAFFE-1674-4401-AE2B-57E0429EF08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1" name="フリーフォーム: 図形 130">
                <a:extLst>
                  <a:ext uri="{FF2B5EF4-FFF2-40B4-BE49-F238E27FC236}">
                    <a16:creationId xmlns:a16="http://schemas.microsoft.com/office/drawing/2014/main" id="{C048D15E-0872-41B5-9926-E383FB0BD2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" name="フリーフォーム: 図形 131">
                <a:extLst>
                  <a:ext uri="{FF2B5EF4-FFF2-40B4-BE49-F238E27FC236}">
                    <a16:creationId xmlns:a16="http://schemas.microsoft.com/office/drawing/2014/main" id="{1E66B719-015E-401D-80E8-1C13562087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" name="フリーフォーム: 図形 132">
                <a:extLst>
                  <a:ext uri="{FF2B5EF4-FFF2-40B4-BE49-F238E27FC236}">
                    <a16:creationId xmlns:a16="http://schemas.microsoft.com/office/drawing/2014/main" id="{5B25E0E7-CFD3-4293-BCA0-BF77136C6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フリーフォーム: 図形 133">
                <a:extLst>
                  <a:ext uri="{FF2B5EF4-FFF2-40B4-BE49-F238E27FC236}">
                    <a16:creationId xmlns:a16="http://schemas.microsoft.com/office/drawing/2014/main" id="{979FCC02-C2C1-41B7-B98D-18BD076FA9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フリーフォーム: 図形 134">
                <a:extLst>
                  <a:ext uri="{FF2B5EF4-FFF2-40B4-BE49-F238E27FC236}">
                    <a16:creationId xmlns:a16="http://schemas.microsoft.com/office/drawing/2014/main" id="{C59B75A2-CE3F-479A-B349-AA20955EFE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1" name="グループ化 120">
              <a:extLst>
                <a:ext uri="{FF2B5EF4-FFF2-40B4-BE49-F238E27FC236}">
                  <a16:creationId xmlns:a16="http://schemas.microsoft.com/office/drawing/2014/main" id="{740C29F1-1169-4685-A700-19AB4014A28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759706"/>
              <a:ext cx="720000" cy="720000"/>
              <a:chOff x="3088219" y="2190569"/>
              <a:chExt cx="1728000" cy="1728000"/>
            </a:xfrm>
          </p:grpSpPr>
          <p:sp>
            <p:nvSpPr>
              <p:cNvPr id="122" name="フリーフォーム: 図形 121">
                <a:extLst>
                  <a:ext uri="{FF2B5EF4-FFF2-40B4-BE49-F238E27FC236}">
                    <a16:creationId xmlns:a16="http://schemas.microsoft.com/office/drawing/2014/main" id="{20ACD628-E038-498D-B518-B6488E8504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3" name="フリーフォーム: 図形 122">
                <a:extLst>
                  <a:ext uri="{FF2B5EF4-FFF2-40B4-BE49-F238E27FC236}">
                    <a16:creationId xmlns:a16="http://schemas.microsoft.com/office/drawing/2014/main" id="{E14F2A47-CCE8-49B2-9D8B-2EA488062D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フリーフォーム: 図形 123">
                <a:extLst>
                  <a:ext uri="{FF2B5EF4-FFF2-40B4-BE49-F238E27FC236}">
                    <a16:creationId xmlns:a16="http://schemas.microsoft.com/office/drawing/2014/main" id="{C7616ADD-6C7F-4B4D-9BFA-123CCF6F3B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5" name="フリーフォーム: 図形 124">
                <a:extLst>
                  <a:ext uri="{FF2B5EF4-FFF2-40B4-BE49-F238E27FC236}">
                    <a16:creationId xmlns:a16="http://schemas.microsoft.com/office/drawing/2014/main" id="{88526F91-2F61-45CF-A62B-7414470163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6" name="フリーフォーム: 図形 125">
                <a:extLst>
                  <a:ext uri="{FF2B5EF4-FFF2-40B4-BE49-F238E27FC236}">
                    <a16:creationId xmlns:a16="http://schemas.microsoft.com/office/drawing/2014/main" id="{E0273D6F-48D3-4258-BCE2-38295C4E64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7" name="フリーフォーム: 図形 126">
                <a:extLst>
                  <a:ext uri="{FF2B5EF4-FFF2-40B4-BE49-F238E27FC236}">
                    <a16:creationId xmlns:a16="http://schemas.microsoft.com/office/drawing/2014/main" id="{F63081BF-653A-49BB-B687-5CC05DEB22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" name="フリーフォーム: 図形 127">
                <a:extLst>
                  <a:ext uri="{FF2B5EF4-FFF2-40B4-BE49-F238E27FC236}">
                    <a16:creationId xmlns:a16="http://schemas.microsoft.com/office/drawing/2014/main" id="{AEF005EF-E605-4C89-A127-B8C4F36C28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E98318B9-2031-443E-B582-5D71F8D83DB4}"/>
              </a:ext>
            </a:extLst>
          </p:cNvPr>
          <p:cNvGrpSpPr/>
          <p:nvPr/>
        </p:nvGrpSpPr>
        <p:grpSpPr>
          <a:xfrm rot="20123260">
            <a:off x="583351" y="2413939"/>
            <a:ext cx="911027" cy="913429"/>
            <a:chOff x="868481" y="2039844"/>
            <a:chExt cx="1468532" cy="1439862"/>
          </a:xfrm>
        </p:grpSpPr>
        <p:grpSp>
          <p:nvGrpSpPr>
            <p:cNvPr id="137" name="グループ化 136">
              <a:extLst>
                <a:ext uri="{FF2B5EF4-FFF2-40B4-BE49-F238E27FC236}">
                  <a16:creationId xmlns:a16="http://schemas.microsoft.com/office/drawing/2014/main" id="{26AF740A-760C-4865-A1B4-291166E7498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039844"/>
              <a:ext cx="720000" cy="720000"/>
              <a:chOff x="3088219" y="2190569"/>
              <a:chExt cx="1728000" cy="1728000"/>
            </a:xfrm>
          </p:grpSpPr>
          <p:sp>
            <p:nvSpPr>
              <p:cNvPr id="146" name="フリーフォーム: 図形 145">
                <a:extLst>
                  <a:ext uri="{FF2B5EF4-FFF2-40B4-BE49-F238E27FC236}">
                    <a16:creationId xmlns:a16="http://schemas.microsoft.com/office/drawing/2014/main" id="{4904061D-05FF-4988-A4D7-304F844D38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7" name="フリーフォーム: 図形 146">
                <a:extLst>
                  <a:ext uri="{FF2B5EF4-FFF2-40B4-BE49-F238E27FC236}">
                    <a16:creationId xmlns:a16="http://schemas.microsoft.com/office/drawing/2014/main" id="{B076802C-5670-45FE-A9D0-C1C5999610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フリーフォーム: 図形 147">
                <a:extLst>
                  <a:ext uri="{FF2B5EF4-FFF2-40B4-BE49-F238E27FC236}">
                    <a16:creationId xmlns:a16="http://schemas.microsoft.com/office/drawing/2014/main" id="{A6A0B887-2650-469A-9141-4CBAC97629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9" name="フリーフォーム: 図形 148">
                <a:extLst>
                  <a:ext uri="{FF2B5EF4-FFF2-40B4-BE49-F238E27FC236}">
                    <a16:creationId xmlns:a16="http://schemas.microsoft.com/office/drawing/2014/main" id="{A100819F-2895-49F9-8231-5309F1EC29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0" name="フリーフォーム: 図形 149">
                <a:extLst>
                  <a:ext uri="{FF2B5EF4-FFF2-40B4-BE49-F238E27FC236}">
                    <a16:creationId xmlns:a16="http://schemas.microsoft.com/office/drawing/2014/main" id="{38A894B9-95F9-419C-BA67-1FDE18B7A1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" name="フリーフォーム: 図形 150">
                <a:extLst>
                  <a:ext uri="{FF2B5EF4-FFF2-40B4-BE49-F238E27FC236}">
                    <a16:creationId xmlns:a16="http://schemas.microsoft.com/office/drawing/2014/main" id="{C68D6634-606C-404A-9835-E26B5D7DEF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2" name="フリーフォーム: 図形 151">
                <a:extLst>
                  <a:ext uri="{FF2B5EF4-FFF2-40B4-BE49-F238E27FC236}">
                    <a16:creationId xmlns:a16="http://schemas.microsoft.com/office/drawing/2014/main" id="{E831467E-5DFB-4497-9CBC-45993794E5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3C143678-1DE0-46D1-B318-6E74AE29AD3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68481" y="2759706"/>
              <a:ext cx="720000" cy="720000"/>
              <a:chOff x="3088219" y="2190569"/>
              <a:chExt cx="1728000" cy="1728000"/>
            </a:xfrm>
          </p:grpSpPr>
          <p:sp>
            <p:nvSpPr>
              <p:cNvPr id="139" name="フリーフォーム: 図形 138">
                <a:extLst>
                  <a:ext uri="{FF2B5EF4-FFF2-40B4-BE49-F238E27FC236}">
                    <a16:creationId xmlns:a16="http://schemas.microsoft.com/office/drawing/2014/main" id="{C16CB1CE-4D14-4C88-A0BC-F6789743D4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フリーフォーム: 図形 139">
                <a:extLst>
                  <a:ext uri="{FF2B5EF4-FFF2-40B4-BE49-F238E27FC236}">
                    <a16:creationId xmlns:a16="http://schemas.microsoft.com/office/drawing/2014/main" id="{8FB9986F-FDF9-4848-8413-D52F69D7A3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" name="フリーフォーム: 図形 140">
                <a:extLst>
                  <a:ext uri="{FF2B5EF4-FFF2-40B4-BE49-F238E27FC236}">
                    <a16:creationId xmlns:a16="http://schemas.microsoft.com/office/drawing/2014/main" id="{2D505E0C-721D-4BF6-942A-1DD21A3064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" name="フリーフォーム: 図形 141">
                <a:extLst>
                  <a:ext uri="{FF2B5EF4-FFF2-40B4-BE49-F238E27FC236}">
                    <a16:creationId xmlns:a16="http://schemas.microsoft.com/office/drawing/2014/main" id="{05B8F093-1D31-4344-9B56-F80B7F4515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フリーフォーム: 図形 142">
                <a:extLst>
                  <a:ext uri="{FF2B5EF4-FFF2-40B4-BE49-F238E27FC236}">
                    <a16:creationId xmlns:a16="http://schemas.microsoft.com/office/drawing/2014/main" id="{B4F60C4B-371E-4AEA-A3EE-056657C097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" name="フリーフォーム: 図形 143">
                <a:extLst>
                  <a:ext uri="{FF2B5EF4-FFF2-40B4-BE49-F238E27FC236}">
                    <a16:creationId xmlns:a16="http://schemas.microsoft.com/office/drawing/2014/main" id="{53098BD6-40E7-4DFF-AC1B-C04888515E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" name="フリーフォーム: 図形 144">
                <a:extLst>
                  <a:ext uri="{FF2B5EF4-FFF2-40B4-BE49-F238E27FC236}">
                    <a16:creationId xmlns:a16="http://schemas.microsoft.com/office/drawing/2014/main" id="{ECF9E9F9-3DBF-4445-9FBF-6187B0FB82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53" name="グループ化 152">
            <a:extLst>
              <a:ext uri="{FF2B5EF4-FFF2-40B4-BE49-F238E27FC236}">
                <a16:creationId xmlns:a16="http://schemas.microsoft.com/office/drawing/2014/main" id="{BE2DB5FF-1EEB-4382-B619-6FBFBABCFFAE}"/>
              </a:ext>
            </a:extLst>
          </p:cNvPr>
          <p:cNvGrpSpPr/>
          <p:nvPr/>
        </p:nvGrpSpPr>
        <p:grpSpPr>
          <a:xfrm rot="20123260">
            <a:off x="10697446" y="4343552"/>
            <a:ext cx="922456" cy="913429"/>
            <a:chOff x="850058" y="2039844"/>
            <a:chExt cx="1486955" cy="1439862"/>
          </a:xfrm>
        </p:grpSpPr>
        <p:grpSp>
          <p:nvGrpSpPr>
            <p:cNvPr id="154" name="グループ化 153">
              <a:extLst>
                <a:ext uri="{FF2B5EF4-FFF2-40B4-BE49-F238E27FC236}">
                  <a16:creationId xmlns:a16="http://schemas.microsoft.com/office/drawing/2014/main" id="{57D369DC-3347-47D6-A1B3-139DFF30E3D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50058" y="2039844"/>
              <a:ext cx="720000" cy="720000"/>
              <a:chOff x="3088219" y="2190569"/>
              <a:chExt cx="1728000" cy="1728000"/>
            </a:xfrm>
          </p:grpSpPr>
          <p:sp>
            <p:nvSpPr>
              <p:cNvPr id="163" name="フリーフォーム: 図形 162">
                <a:extLst>
                  <a:ext uri="{FF2B5EF4-FFF2-40B4-BE49-F238E27FC236}">
                    <a16:creationId xmlns:a16="http://schemas.microsoft.com/office/drawing/2014/main" id="{F8C44957-B5F8-4328-88E1-D23E0987BE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4" name="フリーフォーム: 図形 163">
                <a:extLst>
                  <a:ext uri="{FF2B5EF4-FFF2-40B4-BE49-F238E27FC236}">
                    <a16:creationId xmlns:a16="http://schemas.microsoft.com/office/drawing/2014/main" id="{A35CDE3B-FA2B-4446-8A0C-E9AA06EA1E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5" name="フリーフォーム: 図形 164">
                <a:extLst>
                  <a:ext uri="{FF2B5EF4-FFF2-40B4-BE49-F238E27FC236}">
                    <a16:creationId xmlns:a16="http://schemas.microsoft.com/office/drawing/2014/main" id="{802AA55A-80FC-4866-974D-B87402B46A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6" name="フリーフォーム: 図形 165">
                <a:extLst>
                  <a:ext uri="{FF2B5EF4-FFF2-40B4-BE49-F238E27FC236}">
                    <a16:creationId xmlns:a16="http://schemas.microsoft.com/office/drawing/2014/main" id="{F35C92FD-D059-4B02-B808-1A2A2F27C4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7" name="フリーフォーム: 図形 166">
                <a:extLst>
                  <a:ext uri="{FF2B5EF4-FFF2-40B4-BE49-F238E27FC236}">
                    <a16:creationId xmlns:a16="http://schemas.microsoft.com/office/drawing/2014/main" id="{C780D31E-5961-4D0C-A444-BD326B064B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8" name="フリーフォーム: 図形 167">
                <a:extLst>
                  <a:ext uri="{FF2B5EF4-FFF2-40B4-BE49-F238E27FC236}">
                    <a16:creationId xmlns:a16="http://schemas.microsoft.com/office/drawing/2014/main" id="{33946F56-480C-4464-BCE1-8095FAB0CA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9" name="フリーフォーム: 図形 168">
                <a:extLst>
                  <a:ext uri="{FF2B5EF4-FFF2-40B4-BE49-F238E27FC236}">
                    <a16:creationId xmlns:a16="http://schemas.microsoft.com/office/drawing/2014/main" id="{ED3BD7D6-EA33-4029-9269-7798A282F6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5" name="グループ化 154">
              <a:extLst>
                <a:ext uri="{FF2B5EF4-FFF2-40B4-BE49-F238E27FC236}">
                  <a16:creationId xmlns:a16="http://schemas.microsoft.com/office/drawing/2014/main" id="{DBFA363A-9411-4766-A22F-F5D2091DCB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759706"/>
              <a:ext cx="720000" cy="720000"/>
              <a:chOff x="3088219" y="2190569"/>
              <a:chExt cx="1728000" cy="1728000"/>
            </a:xfrm>
          </p:grpSpPr>
          <p:sp>
            <p:nvSpPr>
              <p:cNvPr id="156" name="フリーフォーム: 図形 155">
                <a:extLst>
                  <a:ext uri="{FF2B5EF4-FFF2-40B4-BE49-F238E27FC236}">
                    <a16:creationId xmlns:a16="http://schemas.microsoft.com/office/drawing/2014/main" id="{284F1616-EE13-4548-AC66-0EFE6EB32E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7" name="フリーフォーム: 図形 156">
                <a:extLst>
                  <a:ext uri="{FF2B5EF4-FFF2-40B4-BE49-F238E27FC236}">
                    <a16:creationId xmlns:a16="http://schemas.microsoft.com/office/drawing/2014/main" id="{1B52D283-F0D5-4C65-9747-93AD0390AA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8" name="フリーフォーム: 図形 157">
                <a:extLst>
                  <a:ext uri="{FF2B5EF4-FFF2-40B4-BE49-F238E27FC236}">
                    <a16:creationId xmlns:a16="http://schemas.microsoft.com/office/drawing/2014/main" id="{919ED4F2-5A9A-4E3F-973C-B7878643C9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9" name="フリーフォーム: 図形 158">
                <a:extLst>
                  <a:ext uri="{FF2B5EF4-FFF2-40B4-BE49-F238E27FC236}">
                    <a16:creationId xmlns:a16="http://schemas.microsoft.com/office/drawing/2014/main" id="{EFA49371-76E6-403F-AF67-DBF5EA9F1C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0" name="フリーフォーム: 図形 159">
                <a:extLst>
                  <a:ext uri="{FF2B5EF4-FFF2-40B4-BE49-F238E27FC236}">
                    <a16:creationId xmlns:a16="http://schemas.microsoft.com/office/drawing/2014/main" id="{3FC41C58-D7A4-44DF-847C-259DCF4477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1" name="フリーフォーム: 図形 160">
                <a:extLst>
                  <a:ext uri="{FF2B5EF4-FFF2-40B4-BE49-F238E27FC236}">
                    <a16:creationId xmlns:a16="http://schemas.microsoft.com/office/drawing/2014/main" id="{CEF1D985-57C0-4F5A-B240-9A47939B5D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2" name="フリーフォーム: 図形 161">
                <a:extLst>
                  <a:ext uri="{FF2B5EF4-FFF2-40B4-BE49-F238E27FC236}">
                    <a16:creationId xmlns:a16="http://schemas.microsoft.com/office/drawing/2014/main" id="{FA811A6E-EE32-4D07-9675-776A964D6E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3A3F04B1-0D6E-4885-9718-396F900B4C35}"/>
              </a:ext>
            </a:extLst>
          </p:cNvPr>
          <p:cNvGrpSpPr/>
          <p:nvPr/>
        </p:nvGrpSpPr>
        <p:grpSpPr>
          <a:xfrm rot="20123260">
            <a:off x="10716460" y="4328033"/>
            <a:ext cx="911027" cy="913429"/>
            <a:chOff x="868481" y="2039844"/>
            <a:chExt cx="1468532" cy="1439862"/>
          </a:xfrm>
        </p:grpSpPr>
        <p:grpSp>
          <p:nvGrpSpPr>
            <p:cNvPr id="171" name="グループ化 170">
              <a:extLst>
                <a:ext uri="{FF2B5EF4-FFF2-40B4-BE49-F238E27FC236}">
                  <a16:creationId xmlns:a16="http://schemas.microsoft.com/office/drawing/2014/main" id="{1D19391B-8997-4EDE-BECB-C76590C0021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039844"/>
              <a:ext cx="720000" cy="720000"/>
              <a:chOff x="3088219" y="2190569"/>
              <a:chExt cx="1728000" cy="1728000"/>
            </a:xfrm>
          </p:grpSpPr>
          <p:sp>
            <p:nvSpPr>
              <p:cNvPr id="180" name="フリーフォーム: 図形 179">
                <a:extLst>
                  <a:ext uri="{FF2B5EF4-FFF2-40B4-BE49-F238E27FC236}">
                    <a16:creationId xmlns:a16="http://schemas.microsoft.com/office/drawing/2014/main" id="{0F0762A6-572D-4951-8FCC-E7152F6E9A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1" name="フリーフォーム: 図形 180">
                <a:extLst>
                  <a:ext uri="{FF2B5EF4-FFF2-40B4-BE49-F238E27FC236}">
                    <a16:creationId xmlns:a16="http://schemas.microsoft.com/office/drawing/2014/main" id="{09DBD51E-13E2-4E5E-B40A-96D56598AA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2" name="フリーフォーム: 図形 181">
                <a:extLst>
                  <a:ext uri="{FF2B5EF4-FFF2-40B4-BE49-F238E27FC236}">
                    <a16:creationId xmlns:a16="http://schemas.microsoft.com/office/drawing/2014/main" id="{3A580896-F13B-4438-97EC-DC3C906C65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3" name="フリーフォーム: 図形 182">
                <a:extLst>
                  <a:ext uri="{FF2B5EF4-FFF2-40B4-BE49-F238E27FC236}">
                    <a16:creationId xmlns:a16="http://schemas.microsoft.com/office/drawing/2014/main" id="{2228D737-BF80-437A-9032-35B176D158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4" name="フリーフォーム: 図形 183">
                <a:extLst>
                  <a:ext uri="{FF2B5EF4-FFF2-40B4-BE49-F238E27FC236}">
                    <a16:creationId xmlns:a16="http://schemas.microsoft.com/office/drawing/2014/main" id="{BA57B877-AAC5-4ED1-A98A-0DF9CCA17E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5" name="フリーフォーム: 図形 184">
                <a:extLst>
                  <a:ext uri="{FF2B5EF4-FFF2-40B4-BE49-F238E27FC236}">
                    <a16:creationId xmlns:a16="http://schemas.microsoft.com/office/drawing/2014/main" id="{C872E80D-DC09-4EAA-B22F-D34EB78BB1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6" name="フリーフォーム: 図形 185">
                <a:extLst>
                  <a:ext uri="{FF2B5EF4-FFF2-40B4-BE49-F238E27FC236}">
                    <a16:creationId xmlns:a16="http://schemas.microsoft.com/office/drawing/2014/main" id="{86AFF4E9-5498-48C1-9858-DB6233FBEB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72" name="グループ化 171">
              <a:extLst>
                <a:ext uri="{FF2B5EF4-FFF2-40B4-BE49-F238E27FC236}">
                  <a16:creationId xmlns:a16="http://schemas.microsoft.com/office/drawing/2014/main" id="{5D019B51-DB8B-4DD8-8AD4-20C6434CBBA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68481" y="2759706"/>
              <a:ext cx="720000" cy="720000"/>
              <a:chOff x="3088219" y="2190569"/>
              <a:chExt cx="1728000" cy="1728000"/>
            </a:xfrm>
          </p:grpSpPr>
          <p:sp>
            <p:nvSpPr>
              <p:cNvPr id="173" name="フリーフォーム: 図形 172">
                <a:extLst>
                  <a:ext uri="{FF2B5EF4-FFF2-40B4-BE49-F238E27FC236}">
                    <a16:creationId xmlns:a16="http://schemas.microsoft.com/office/drawing/2014/main" id="{2687AB72-42DA-4569-B015-F799BEDE9E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4" name="フリーフォーム: 図形 173">
                <a:extLst>
                  <a:ext uri="{FF2B5EF4-FFF2-40B4-BE49-F238E27FC236}">
                    <a16:creationId xmlns:a16="http://schemas.microsoft.com/office/drawing/2014/main" id="{1D8FF1BD-0667-4E17-8603-D57CD13C81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5" name="フリーフォーム: 図形 174">
                <a:extLst>
                  <a:ext uri="{FF2B5EF4-FFF2-40B4-BE49-F238E27FC236}">
                    <a16:creationId xmlns:a16="http://schemas.microsoft.com/office/drawing/2014/main" id="{D9F4B1A2-D988-4C81-9DD0-9CCD8278C4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6" name="フリーフォーム: 図形 175">
                <a:extLst>
                  <a:ext uri="{FF2B5EF4-FFF2-40B4-BE49-F238E27FC236}">
                    <a16:creationId xmlns:a16="http://schemas.microsoft.com/office/drawing/2014/main" id="{4AD01FB2-34BE-4665-A96B-343D86F592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7" name="フリーフォーム: 図形 176">
                <a:extLst>
                  <a:ext uri="{FF2B5EF4-FFF2-40B4-BE49-F238E27FC236}">
                    <a16:creationId xmlns:a16="http://schemas.microsoft.com/office/drawing/2014/main" id="{46E6777D-1058-4B48-B1DD-8B274ECE60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8" name="フリーフォーム: 図形 177">
                <a:extLst>
                  <a:ext uri="{FF2B5EF4-FFF2-40B4-BE49-F238E27FC236}">
                    <a16:creationId xmlns:a16="http://schemas.microsoft.com/office/drawing/2014/main" id="{ABC842FC-38C9-4E1F-B6C8-DA7D46BE4D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9" name="フリーフォーム: 図形 178">
                <a:extLst>
                  <a:ext uri="{FF2B5EF4-FFF2-40B4-BE49-F238E27FC236}">
                    <a16:creationId xmlns:a16="http://schemas.microsoft.com/office/drawing/2014/main" id="{8B7E1773-9320-401C-8DB3-8D3F1F352E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182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2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2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2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2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2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2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2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2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2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2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2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2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2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2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2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2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2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2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2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2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2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2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2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2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2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2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2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2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2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2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2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2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2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2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2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2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2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2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2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2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2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2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22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2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2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2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2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2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2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2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2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2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2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6" dur="2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9" dur="2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2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2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2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2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8" dur="2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2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2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2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4" dur="2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7" dur="2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2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2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0" dur="2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3" dur="2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2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2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6" dur="2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9" dur="2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2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2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2" dur="2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2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2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2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8" dur="2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1" dur="2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2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4" dur="2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7" dur="2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2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2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0" dur="2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3" dur="2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2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2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6" dur="2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2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2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5" dur="2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2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8" dur="2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1" dur="2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2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2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4" dur="2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7" dur="2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2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2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0" dur="2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2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2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2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6" dur="2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9" dur="2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2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2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2" dur="2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5" dur="2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2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2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8" dur="2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1" dur="2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2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2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4" dur="2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2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2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2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0" dur="2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3" dur="2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2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2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6" dur="2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9" dur="22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22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22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2" dur="2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5" dur="22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22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22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8" dur="2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1" dur="2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2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2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4" dur="2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7" dur="22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22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22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0" dur="2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3" dur="2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2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6" dur="2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9" dur="2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2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2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2" dur="2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5" dur="2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2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2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8" dur="2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1" dur="2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2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2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4" dur="2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7" dur="2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8" dur="2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2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0" dur="2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3" dur="2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2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2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6" dur="2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9" dur="2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2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2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2" dur="2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5" dur="2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2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2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8" dur="2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1" dur="2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2" dur="2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3" dur="2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4" dur="2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7" dur="2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2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2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0" dur="2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3" dur="2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2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5" dur="2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6" dur="2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9" dur="2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0" dur="2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2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2" dur="2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5" dur="2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6" dur="2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2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8" dur="2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1" dur="2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2" dur="2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3" dur="2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4" dur="2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7" dur="22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8" dur="22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9" dur="22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0" dur="2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3" dur="2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2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5" dur="2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6" dur="2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9" dur="2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2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2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2" dur="2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5" dur="2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6" dur="2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7" dur="2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8" dur="2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1" dur="2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2" dur="2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3" dur="2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4" dur="2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7" dur="2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8" dur="2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2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0" dur="2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8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8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4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6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0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2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4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6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8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0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2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4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6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8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0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0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1" fill="hold">
                      <p:stCondLst>
                        <p:cond delay="indefinite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5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7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0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1" dur="2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2" dur="2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2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9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2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7" grpId="0" animBg="1"/>
      <p:bldP spid="17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20" grpId="0" animBg="1"/>
      <p:bldP spid="20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5" grpId="0" animBg="1"/>
      <p:bldP spid="45" grpId="1" animBg="1"/>
      <p:bldP spid="48" grpId="0" animBg="1"/>
      <p:bldP spid="48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9" grpId="0" animBg="1"/>
      <p:bldP spid="59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86" grpId="0" animBg="1"/>
      <p:bldP spid="86" grpId="1" animBg="1"/>
      <p:bldP spid="87" grpId="0" animBg="1"/>
      <p:bldP spid="87" grpId="1" animBg="1"/>
      <p:bldP spid="92" grpId="0" animBg="1"/>
      <p:bldP spid="92" grpId="1" animBg="1"/>
      <p:bldP spid="49" grpId="0" animBg="1"/>
      <p:bldP spid="49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0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E8640F0F-95D5-4E3B-974F-A1F1CEFE4504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3891713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D7FF98BD-6863-4817-9520-8CCA3EAD68D0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latin typeface="江戸勘亭流Ｐ" panose="03000A00000000000000" pitchFamily="66" charset="-128"/>
              <a:ea typeface="江戸勘亭流Ｐ" panose="03000A00000000000000" pitchFamily="66" charset="-128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BBA804DD-3D4B-4853-95C7-BADA3D352DED}"/>
              </a:ext>
            </a:extLst>
          </p:cNvPr>
          <p:cNvSpPr>
            <a:spLocks noChangeAspect="1"/>
          </p:cNvSpPr>
          <p:nvPr/>
        </p:nvSpPr>
        <p:spPr>
          <a:xfrm rot="5400000">
            <a:off x="3090191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92B826CA-7E6C-4BC8-A6E5-7FA8E5B3A71D}"/>
              </a:ext>
            </a:extLst>
          </p:cNvPr>
          <p:cNvSpPr>
            <a:spLocks noChangeAspect="1"/>
          </p:cNvSpPr>
          <p:nvPr/>
        </p:nvSpPr>
        <p:spPr>
          <a:xfrm rot="5400000">
            <a:off x="3090191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E6F01BC3-AE71-4E78-A137-E2883AE52731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B56A2A9B-88AB-4D3F-8A46-876C78A2069D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D99AA511-3818-4E13-B9EE-9898BD556C6B}"/>
              </a:ext>
            </a:extLst>
          </p:cNvPr>
          <p:cNvSpPr>
            <a:spLocks noChangeAspect="1"/>
          </p:cNvSpPr>
          <p:nvPr/>
        </p:nvSpPr>
        <p:spPr>
          <a:xfrm rot="5400000">
            <a:off x="2670227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CE4853FF-E230-4243-BE5F-3BC89054FF46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latin typeface="江戸勘亭流Ｐ" panose="03000A00000000000000" pitchFamily="66" charset="-128"/>
              <a:ea typeface="江戸勘亭流Ｐ" panose="03000A00000000000000" pitchFamily="66" charset="-128"/>
            </a:endParaRPr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B93691CB-4AB1-4658-8FE2-0D156235815F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: 図形 27">
            <a:extLst>
              <a:ext uri="{FF2B5EF4-FFF2-40B4-BE49-F238E27FC236}">
                <a16:creationId xmlns:a16="http://schemas.microsoft.com/office/drawing/2014/main" id="{2399EF42-F4AE-429C-8778-2531C6770217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343473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: 図形 28">
            <a:extLst>
              <a:ext uri="{FF2B5EF4-FFF2-40B4-BE49-F238E27FC236}">
                <a16:creationId xmlns:a16="http://schemas.microsoft.com/office/drawing/2014/main" id="{303508CC-6398-4B09-9E77-241C2AA6F396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389171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1E86F254-DF6D-428E-896B-5DD5001EB9F8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3434735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A37A848A-7981-4EAA-8F8D-8C4659467523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3891713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627E8C64-6575-416A-84D3-27C964008349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343538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: 図形 32">
            <a:extLst>
              <a:ext uri="{FF2B5EF4-FFF2-40B4-BE49-F238E27FC236}">
                <a16:creationId xmlns:a16="http://schemas.microsoft.com/office/drawing/2014/main" id="{837D76E7-C8D8-4EE8-A7AD-D9A2684E54D1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345169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1619E484-1F48-4B81-A8CB-2B7E4ADD814F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6D124D65-7F69-4109-96E9-11DC1DD33EED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E7B46E49-530D-44D2-837C-298F52848B07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: 図形 36">
            <a:extLst>
              <a:ext uri="{FF2B5EF4-FFF2-40B4-BE49-F238E27FC236}">
                <a16:creationId xmlns:a16="http://schemas.microsoft.com/office/drawing/2014/main" id="{C874BF84-FC29-4B90-95CA-EA27E6066CD6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4686240E-40C1-43D3-8904-C5E59319A1C0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1262135B-0F1B-43C6-B583-8DA25485A472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976A1FDE-1F50-4A14-B4CF-B9BC3E3BA066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: 図形 40">
            <a:extLst>
              <a:ext uri="{FF2B5EF4-FFF2-40B4-BE49-F238E27FC236}">
                <a16:creationId xmlns:a16="http://schemas.microsoft.com/office/drawing/2014/main" id="{6084C454-9CA8-4B27-A597-20D6FFDE4260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548AA1F9-494D-4667-A3F2-E35B3323A7CE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4B9174CA-7D1A-4025-AEBB-35095D11BA5D}"/>
              </a:ext>
            </a:extLst>
          </p:cNvPr>
          <p:cNvSpPr>
            <a:spLocks noChangeAspect="1"/>
          </p:cNvSpPr>
          <p:nvPr/>
        </p:nvSpPr>
        <p:spPr>
          <a:xfrm rot="5400000">
            <a:off x="2634852" y="525971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: 図形 47">
            <a:extLst>
              <a:ext uri="{FF2B5EF4-FFF2-40B4-BE49-F238E27FC236}">
                <a16:creationId xmlns:a16="http://schemas.microsoft.com/office/drawing/2014/main" id="{E197B58F-A15C-463C-85A1-0E976610C36E}"/>
              </a:ext>
            </a:extLst>
          </p:cNvPr>
          <p:cNvSpPr>
            <a:spLocks noChangeAspect="1"/>
          </p:cNvSpPr>
          <p:nvPr/>
        </p:nvSpPr>
        <p:spPr>
          <a:xfrm rot="5400000">
            <a:off x="3071309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698799E8-F325-429A-B704-F820F3AACDBE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: 図形 50">
            <a:extLst>
              <a:ext uri="{FF2B5EF4-FFF2-40B4-BE49-F238E27FC236}">
                <a16:creationId xmlns:a16="http://schemas.microsoft.com/office/drawing/2014/main" id="{2B07A55F-4A4C-4EF6-B112-6560558E5589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525971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: 図形 51">
            <a:extLst>
              <a:ext uri="{FF2B5EF4-FFF2-40B4-BE49-F238E27FC236}">
                <a16:creationId xmlns:a16="http://schemas.microsoft.com/office/drawing/2014/main" id="{FC566093-4304-4D8C-9581-3E2389086859}"/>
              </a:ext>
            </a:extLst>
          </p:cNvPr>
          <p:cNvSpPr>
            <a:spLocks noChangeAspect="1"/>
          </p:cNvSpPr>
          <p:nvPr/>
        </p:nvSpPr>
        <p:spPr>
          <a:xfrm rot="5400000">
            <a:off x="2177511" y="571669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: 図形 52">
            <a:extLst>
              <a:ext uri="{FF2B5EF4-FFF2-40B4-BE49-F238E27FC236}">
                <a16:creationId xmlns:a16="http://schemas.microsoft.com/office/drawing/2014/main" id="{EA3F2240-B90B-480A-B71E-94FB09C6BB71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525971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: 図形 53">
            <a:extLst>
              <a:ext uri="{FF2B5EF4-FFF2-40B4-BE49-F238E27FC236}">
                <a16:creationId xmlns:a16="http://schemas.microsoft.com/office/drawing/2014/main" id="{A429BEDA-A590-42AD-B017-F09F6F106369}"/>
              </a:ext>
            </a:extLst>
          </p:cNvPr>
          <p:cNvSpPr>
            <a:spLocks noChangeAspect="1"/>
          </p:cNvSpPr>
          <p:nvPr/>
        </p:nvSpPr>
        <p:spPr>
          <a:xfrm rot="5400000">
            <a:off x="1722172" y="571669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: 図形 54">
            <a:extLst>
              <a:ext uri="{FF2B5EF4-FFF2-40B4-BE49-F238E27FC236}">
                <a16:creationId xmlns:a16="http://schemas.microsoft.com/office/drawing/2014/main" id="{A6D75D3B-185B-45D5-95A9-EFE0E5FD23DD}"/>
              </a:ext>
            </a:extLst>
          </p:cNvPr>
          <p:cNvSpPr>
            <a:spLocks noChangeAspect="1"/>
          </p:cNvSpPr>
          <p:nvPr/>
        </p:nvSpPr>
        <p:spPr>
          <a:xfrm rot="5400000">
            <a:off x="1757547" y="526035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: 図形 55">
            <a:extLst>
              <a:ext uri="{FF2B5EF4-FFF2-40B4-BE49-F238E27FC236}">
                <a16:creationId xmlns:a16="http://schemas.microsoft.com/office/drawing/2014/main" id="{AFD44BD3-FBCA-4814-8FC8-E9066E21673C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: 図形 56">
            <a:extLst>
              <a:ext uri="{FF2B5EF4-FFF2-40B4-BE49-F238E27FC236}">
                <a16:creationId xmlns:a16="http://schemas.microsoft.com/office/drawing/2014/main" id="{CCEFDE22-5848-47B2-9524-1A4A45D5D89C}"/>
              </a:ext>
            </a:extLst>
          </p:cNvPr>
          <p:cNvSpPr>
            <a:spLocks noChangeAspect="1"/>
          </p:cNvSpPr>
          <p:nvPr/>
        </p:nvSpPr>
        <p:spPr>
          <a:xfrm rot="5400000">
            <a:off x="2158629" y="615141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: 図形 58">
            <a:extLst>
              <a:ext uri="{FF2B5EF4-FFF2-40B4-BE49-F238E27FC236}">
                <a16:creationId xmlns:a16="http://schemas.microsoft.com/office/drawing/2014/main" id="{CE473869-C6AA-445D-820B-436F849E82E6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389171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: 図形 63">
            <a:extLst>
              <a:ext uri="{FF2B5EF4-FFF2-40B4-BE49-F238E27FC236}">
                <a16:creationId xmlns:a16="http://schemas.microsoft.com/office/drawing/2014/main" id="{041FB87D-D153-4DCE-8BDF-ABC9D515215B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432643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5" name="フリーフォーム: 図形 64">
            <a:extLst>
              <a:ext uri="{FF2B5EF4-FFF2-40B4-BE49-F238E27FC236}">
                <a16:creationId xmlns:a16="http://schemas.microsoft.com/office/drawing/2014/main" id="{5BA895D9-27DB-492D-9503-EB383717E712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4345666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6" name="フリーフォーム: 図形 65">
            <a:extLst>
              <a:ext uri="{FF2B5EF4-FFF2-40B4-BE49-F238E27FC236}">
                <a16:creationId xmlns:a16="http://schemas.microsoft.com/office/drawing/2014/main" id="{D913F7CE-F7F5-4D65-836B-2FE769C36244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4802644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7" name="フリーフォーム: 図形 66">
            <a:extLst>
              <a:ext uri="{FF2B5EF4-FFF2-40B4-BE49-F238E27FC236}">
                <a16:creationId xmlns:a16="http://schemas.microsoft.com/office/drawing/2014/main" id="{36FBF989-7F18-48F6-88BF-B870DEAD3E12}"/>
              </a:ext>
            </a:extLst>
          </p:cNvPr>
          <p:cNvSpPr>
            <a:spLocks noChangeAspect="1"/>
          </p:cNvSpPr>
          <p:nvPr/>
        </p:nvSpPr>
        <p:spPr>
          <a:xfrm rot="5400000">
            <a:off x="806895" y="4345666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: 図形 67">
            <a:extLst>
              <a:ext uri="{FF2B5EF4-FFF2-40B4-BE49-F238E27FC236}">
                <a16:creationId xmlns:a16="http://schemas.microsoft.com/office/drawing/2014/main" id="{3810B0F3-E1F0-47EC-83E9-9769B3CC3571}"/>
              </a:ext>
            </a:extLst>
          </p:cNvPr>
          <p:cNvSpPr>
            <a:spLocks noChangeAspect="1"/>
          </p:cNvSpPr>
          <p:nvPr/>
        </p:nvSpPr>
        <p:spPr>
          <a:xfrm rot="5400000">
            <a:off x="806895" y="4802644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9" name="フリーフォーム: 図形 68">
            <a:extLst>
              <a:ext uri="{FF2B5EF4-FFF2-40B4-BE49-F238E27FC236}">
                <a16:creationId xmlns:a16="http://schemas.microsoft.com/office/drawing/2014/main" id="{CA4D15D6-091C-4D64-96C8-D355DED60BEC}"/>
              </a:ext>
            </a:extLst>
          </p:cNvPr>
          <p:cNvSpPr>
            <a:spLocks noChangeAspect="1"/>
          </p:cNvSpPr>
          <p:nvPr/>
        </p:nvSpPr>
        <p:spPr>
          <a:xfrm rot="5400000">
            <a:off x="842270" y="4346310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: 図形 69">
            <a:extLst>
              <a:ext uri="{FF2B5EF4-FFF2-40B4-BE49-F238E27FC236}">
                <a16:creationId xmlns:a16="http://schemas.microsoft.com/office/drawing/2014/main" id="{D4431112-405F-4345-875B-055DD9FA1A03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4362628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1" name="フリーフォーム: 図形 70">
            <a:extLst>
              <a:ext uri="{FF2B5EF4-FFF2-40B4-BE49-F238E27FC236}">
                <a16:creationId xmlns:a16="http://schemas.microsoft.com/office/drawing/2014/main" id="{BA5ACEF3-6CEF-40FF-8E7E-79BD11DC3F0A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37365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: 図形 85">
            <a:extLst>
              <a:ext uri="{FF2B5EF4-FFF2-40B4-BE49-F238E27FC236}">
                <a16:creationId xmlns:a16="http://schemas.microsoft.com/office/drawing/2014/main" id="{31A20620-FFAD-4398-8A44-41AB9BBF7476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4048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: 図形 86">
            <a:extLst>
              <a:ext uri="{FF2B5EF4-FFF2-40B4-BE49-F238E27FC236}">
                <a16:creationId xmlns:a16="http://schemas.microsoft.com/office/drawing/2014/main" id="{D64D7AB0-253F-4976-A402-1848D3547276}"/>
              </a:ext>
            </a:extLst>
          </p:cNvPr>
          <p:cNvSpPr>
            <a:spLocks noChangeAspect="1"/>
          </p:cNvSpPr>
          <p:nvPr/>
        </p:nvSpPr>
        <p:spPr>
          <a:xfrm rot="5400000">
            <a:off x="1262234" y="525971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2" name="フリーフォーム: 図形 91">
            <a:extLst>
              <a:ext uri="{FF2B5EF4-FFF2-40B4-BE49-F238E27FC236}">
                <a16:creationId xmlns:a16="http://schemas.microsoft.com/office/drawing/2014/main" id="{4DD605E5-20A8-40E5-B2A7-85997A29E23C}"/>
              </a:ext>
            </a:extLst>
          </p:cNvPr>
          <p:cNvSpPr>
            <a:spLocks noChangeAspect="1"/>
          </p:cNvSpPr>
          <p:nvPr/>
        </p:nvSpPr>
        <p:spPr>
          <a:xfrm rot="5400000">
            <a:off x="1243351" y="527667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697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87833F13-4971-4EA6-91BA-C16000AABDE8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1089079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: 図形 57">
            <a:extLst>
              <a:ext uri="{FF2B5EF4-FFF2-40B4-BE49-F238E27FC236}">
                <a16:creationId xmlns:a16="http://schemas.microsoft.com/office/drawing/2014/main" id="{8E5EAAD2-1544-4475-91FA-BB1F56CBB6AA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: 図形 59">
            <a:extLst>
              <a:ext uri="{FF2B5EF4-FFF2-40B4-BE49-F238E27FC236}">
                <a16:creationId xmlns:a16="http://schemas.microsoft.com/office/drawing/2014/main" id="{64457AC8-2BC8-4FB3-B206-D3BF0FBA256D}"/>
              </a:ext>
            </a:extLst>
          </p:cNvPr>
          <p:cNvSpPr>
            <a:spLocks noChangeAspect="1"/>
          </p:cNvSpPr>
          <p:nvPr/>
        </p:nvSpPr>
        <p:spPr>
          <a:xfrm rot="5400000">
            <a:off x="11007220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: 図形 60">
            <a:extLst>
              <a:ext uri="{FF2B5EF4-FFF2-40B4-BE49-F238E27FC236}">
                <a16:creationId xmlns:a16="http://schemas.microsoft.com/office/drawing/2014/main" id="{73280629-A622-422E-B2CD-832B3C24EE8C}"/>
              </a:ext>
            </a:extLst>
          </p:cNvPr>
          <p:cNvSpPr>
            <a:spLocks noChangeAspect="1"/>
          </p:cNvSpPr>
          <p:nvPr/>
        </p:nvSpPr>
        <p:spPr>
          <a:xfrm rot="5400000">
            <a:off x="11007220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: 図形 61">
            <a:extLst>
              <a:ext uri="{FF2B5EF4-FFF2-40B4-BE49-F238E27FC236}">
                <a16:creationId xmlns:a16="http://schemas.microsoft.com/office/drawing/2014/main" id="{7CADEB29-D4F4-4E5A-8CAD-948DD0241A8B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: 図形 62">
            <a:extLst>
              <a:ext uri="{FF2B5EF4-FFF2-40B4-BE49-F238E27FC236}">
                <a16:creationId xmlns:a16="http://schemas.microsoft.com/office/drawing/2014/main" id="{BA5B4385-435B-47CB-A7A9-92C50EFFF7A2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A5AF8055-905C-4324-8063-3A1D466AE7E6}"/>
              </a:ext>
            </a:extLst>
          </p:cNvPr>
          <p:cNvSpPr>
            <a:spLocks noChangeAspect="1"/>
          </p:cNvSpPr>
          <p:nvPr/>
        </p:nvSpPr>
        <p:spPr>
          <a:xfrm rot="5400000">
            <a:off x="10587256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3" name="フリーフォーム: 図形 72">
            <a:extLst>
              <a:ext uri="{FF2B5EF4-FFF2-40B4-BE49-F238E27FC236}">
                <a16:creationId xmlns:a16="http://schemas.microsoft.com/office/drawing/2014/main" id="{256089D8-FE0C-4877-867A-4D34E8F5FEEA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4" name="フリーフォーム: 図形 73">
            <a:extLst>
              <a:ext uri="{FF2B5EF4-FFF2-40B4-BE49-F238E27FC236}">
                <a16:creationId xmlns:a16="http://schemas.microsoft.com/office/drawing/2014/main" id="{D1474675-8DFF-4CB3-A84E-C06761DA06E8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5" name="フリーフォーム: 図形 74">
            <a:extLst>
              <a:ext uri="{FF2B5EF4-FFF2-40B4-BE49-F238E27FC236}">
                <a16:creationId xmlns:a16="http://schemas.microsoft.com/office/drawing/2014/main" id="{07393D7B-8BC4-444A-896A-77957F138F18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63210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6" name="フリーフォーム: 図形 75">
            <a:extLst>
              <a:ext uri="{FF2B5EF4-FFF2-40B4-BE49-F238E27FC236}">
                <a16:creationId xmlns:a16="http://schemas.microsoft.com/office/drawing/2014/main" id="{7805A9CF-932D-4C75-A0CC-478895C4B59E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108908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: 図形 76">
            <a:extLst>
              <a:ext uri="{FF2B5EF4-FFF2-40B4-BE49-F238E27FC236}">
                <a16:creationId xmlns:a16="http://schemas.microsoft.com/office/drawing/2014/main" id="{A0D7AE45-C293-492C-9C33-55675807A281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632101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8" name="フリーフォーム: 図形 77">
            <a:extLst>
              <a:ext uri="{FF2B5EF4-FFF2-40B4-BE49-F238E27FC236}">
                <a16:creationId xmlns:a16="http://schemas.microsoft.com/office/drawing/2014/main" id="{41CFB241-D2EB-44CA-8F85-0FA81417CFD7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1089079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9" name="フリーフォーム: 図形 78">
            <a:extLst>
              <a:ext uri="{FF2B5EF4-FFF2-40B4-BE49-F238E27FC236}">
                <a16:creationId xmlns:a16="http://schemas.microsoft.com/office/drawing/2014/main" id="{7F57627B-C162-40E9-A561-3580C3853CDD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63274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: 図形 79">
            <a:extLst>
              <a:ext uri="{FF2B5EF4-FFF2-40B4-BE49-F238E27FC236}">
                <a16:creationId xmlns:a16="http://schemas.microsoft.com/office/drawing/2014/main" id="{00DC20FE-6E68-4D22-AD41-C0F4A9FFE706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64906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: 図形 80">
            <a:extLst>
              <a:ext uri="{FF2B5EF4-FFF2-40B4-BE49-F238E27FC236}">
                <a16:creationId xmlns:a16="http://schemas.microsoft.com/office/drawing/2014/main" id="{99502A03-57ED-4E19-8DBD-924A67E8C0B1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2" name="フリーフォーム: 図形 81">
            <a:extLst>
              <a:ext uri="{FF2B5EF4-FFF2-40B4-BE49-F238E27FC236}">
                <a16:creationId xmlns:a16="http://schemas.microsoft.com/office/drawing/2014/main" id="{3194A32F-F488-4310-A954-33D39C8CF9B6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3" name="フリーフォーム: 図形 82">
            <a:extLst>
              <a:ext uri="{FF2B5EF4-FFF2-40B4-BE49-F238E27FC236}">
                <a16:creationId xmlns:a16="http://schemas.microsoft.com/office/drawing/2014/main" id="{9A155DAB-4CEE-4858-9CC9-CBFCCB850D8C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4" name="フリーフォーム: 図形 83">
            <a:extLst>
              <a:ext uri="{FF2B5EF4-FFF2-40B4-BE49-F238E27FC236}">
                <a16:creationId xmlns:a16="http://schemas.microsoft.com/office/drawing/2014/main" id="{69F67918-9EF7-4CCA-A24B-62B9E6D6F59F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: 図形 84">
            <a:extLst>
              <a:ext uri="{FF2B5EF4-FFF2-40B4-BE49-F238E27FC236}">
                <a16:creationId xmlns:a16="http://schemas.microsoft.com/office/drawing/2014/main" id="{D49C40F7-43F5-468C-A9F3-A80CC22368C9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8" name="フリーフォーム: 図形 87">
            <a:extLst>
              <a:ext uri="{FF2B5EF4-FFF2-40B4-BE49-F238E27FC236}">
                <a16:creationId xmlns:a16="http://schemas.microsoft.com/office/drawing/2014/main" id="{0305700A-4938-4522-B834-DC77A1812600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9" name="フリーフォーム: 図形 88">
            <a:extLst>
              <a:ext uri="{FF2B5EF4-FFF2-40B4-BE49-F238E27FC236}">
                <a16:creationId xmlns:a16="http://schemas.microsoft.com/office/drawing/2014/main" id="{CE224745-608C-410F-B25D-0253EBD6C3F7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: 図形 89">
            <a:extLst>
              <a:ext uri="{FF2B5EF4-FFF2-40B4-BE49-F238E27FC236}">
                <a16:creationId xmlns:a16="http://schemas.microsoft.com/office/drawing/2014/main" id="{98429FEF-C9DC-4BAC-B30F-FF0DA652880F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1" name="フリーフォーム: 図形 90">
            <a:extLst>
              <a:ext uri="{FF2B5EF4-FFF2-40B4-BE49-F238E27FC236}">
                <a16:creationId xmlns:a16="http://schemas.microsoft.com/office/drawing/2014/main" id="{98FFE744-1D72-49E8-BDCD-B4E512E764E6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3" name="フリーフォーム: 図形 92">
            <a:extLst>
              <a:ext uri="{FF2B5EF4-FFF2-40B4-BE49-F238E27FC236}">
                <a16:creationId xmlns:a16="http://schemas.microsoft.com/office/drawing/2014/main" id="{69E70BC0-9787-47E7-8FC3-BE3DFBFE74DD}"/>
              </a:ext>
            </a:extLst>
          </p:cNvPr>
          <p:cNvSpPr>
            <a:spLocks noChangeAspect="1"/>
          </p:cNvSpPr>
          <p:nvPr/>
        </p:nvSpPr>
        <p:spPr>
          <a:xfrm rot="5400000">
            <a:off x="10551881" y="2457078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4" name="フリーフォーム: 図形 93">
            <a:extLst>
              <a:ext uri="{FF2B5EF4-FFF2-40B4-BE49-F238E27FC236}">
                <a16:creationId xmlns:a16="http://schemas.microsoft.com/office/drawing/2014/main" id="{54A41FD6-307C-41B9-9F71-67339435B3E5}"/>
              </a:ext>
            </a:extLst>
          </p:cNvPr>
          <p:cNvSpPr>
            <a:spLocks noChangeAspect="1"/>
          </p:cNvSpPr>
          <p:nvPr/>
        </p:nvSpPr>
        <p:spPr>
          <a:xfrm rot="5400000">
            <a:off x="10988338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フリーフォーム: 図形 94">
            <a:extLst>
              <a:ext uri="{FF2B5EF4-FFF2-40B4-BE49-F238E27FC236}">
                <a16:creationId xmlns:a16="http://schemas.microsoft.com/office/drawing/2014/main" id="{76CD11FD-3BBB-4F6E-B5F5-CDF5F50DCC5E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フリーフォーム: 図形 95">
            <a:extLst>
              <a:ext uri="{FF2B5EF4-FFF2-40B4-BE49-F238E27FC236}">
                <a16:creationId xmlns:a16="http://schemas.microsoft.com/office/drawing/2014/main" id="{56403D9F-469C-432A-A6FA-1AE124AA488D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457078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7" name="フリーフォーム: 図形 96">
            <a:extLst>
              <a:ext uri="{FF2B5EF4-FFF2-40B4-BE49-F238E27FC236}">
                <a16:creationId xmlns:a16="http://schemas.microsoft.com/office/drawing/2014/main" id="{F7B85607-4E6A-4DBD-83BE-BD08BD6C75BF}"/>
              </a:ext>
            </a:extLst>
          </p:cNvPr>
          <p:cNvSpPr>
            <a:spLocks noChangeAspect="1"/>
          </p:cNvSpPr>
          <p:nvPr/>
        </p:nvSpPr>
        <p:spPr>
          <a:xfrm rot="5400000">
            <a:off x="10094540" y="2914056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: 図形 97">
            <a:extLst>
              <a:ext uri="{FF2B5EF4-FFF2-40B4-BE49-F238E27FC236}">
                <a16:creationId xmlns:a16="http://schemas.microsoft.com/office/drawing/2014/main" id="{8C48BF45-1BB4-4753-A7A9-91A2CF601256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457078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9" name="フリーフォーム: 図形 98">
            <a:extLst>
              <a:ext uri="{FF2B5EF4-FFF2-40B4-BE49-F238E27FC236}">
                <a16:creationId xmlns:a16="http://schemas.microsoft.com/office/drawing/2014/main" id="{7836F78C-3813-4E53-84A5-A7B4C5CBE862}"/>
              </a:ext>
            </a:extLst>
          </p:cNvPr>
          <p:cNvSpPr>
            <a:spLocks noChangeAspect="1"/>
          </p:cNvSpPr>
          <p:nvPr/>
        </p:nvSpPr>
        <p:spPr>
          <a:xfrm rot="5400000">
            <a:off x="9639201" y="2914056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0" name="フリーフォーム: 図形 99">
            <a:extLst>
              <a:ext uri="{FF2B5EF4-FFF2-40B4-BE49-F238E27FC236}">
                <a16:creationId xmlns:a16="http://schemas.microsoft.com/office/drawing/2014/main" id="{3D38FAA4-2B89-4312-B5D5-AC2C3273A8E4}"/>
              </a:ext>
            </a:extLst>
          </p:cNvPr>
          <p:cNvSpPr>
            <a:spLocks noChangeAspect="1"/>
          </p:cNvSpPr>
          <p:nvPr/>
        </p:nvSpPr>
        <p:spPr>
          <a:xfrm rot="5400000">
            <a:off x="9674576" y="2457722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1" name="フリーフォーム: 図形 100">
            <a:extLst>
              <a:ext uri="{FF2B5EF4-FFF2-40B4-BE49-F238E27FC236}">
                <a16:creationId xmlns:a16="http://schemas.microsoft.com/office/drawing/2014/main" id="{4AA215F9-1588-4064-9420-87F07B84AC63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2" name="フリーフォーム: 図形 101">
            <a:extLst>
              <a:ext uri="{FF2B5EF4-FFF2-40B4-BE49-F238E27FC236}">
                <a16:creationId xmlns:a16="http://schemas.microsoft.com/office/drawing/2014/main" id="{6D4857B4-E282-49E2-983F-9C7566A38FBC}"/>
              </a:ext>
            </a:extLst>
          </p:cNvPr>
          <p:cNvSpPr>
            <a:spLocks noChangeAspect="1"/>
          </p:cNvSpPr>
          <p:nvPr/>
        </p:nvSpPr>
        <p:spPr>
          <a:xfrm rot="5400000">
            <a:off x="10075658" y="334877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3" name="フリーフォーム: 図形 102">
            <a:extLst>
              <a:ext uri="{FF2B5EF4-FFF2-40B4-BE49-F238E27FC236}">
                <a16:creationId xmlns:a16="http://schemas.microsoft.com/office/drawing/2014/main" id="{D5C60861-94D5-4585-A90C-54B6FA7DA6DA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108908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4" name="フリーフォーム: 図形 103">
            <a:extLst>
              <a:ext uri="{FF2B5EF4-FFF2-40B4-BE49-F238E27FC236}">
                <a16:creationId xmlns:a16="http://schemas.microsoft.com/office/drawing/2014/main" id="{845F28EF-0DAD-455A-91FA-AB3DA081D190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152380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: 図形 104">
            <a:extLst>
              <a:ext uri="{FF2B5EF4-FFF2-40B4-BE49-F238E27FC236}">
                <a16:creationId xmlns:a16="http://schemas.microsoft.com/office/drawing/2014/main" id="{B4E6478B-D952-400C-82CA-EB1E8F45E680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1543032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6" name="フリーフォーム: 図形 105">
            <a:extLst>
              <a:ext uri="{FF2B5EF4-FFF2-40B4-BE49-F238E27FC236}">
                <a16:creationId xmlns:a16="http://schemas.microsoft.com/office/drawing/2014/main" id="{381520EE-E651-4CAF-BC18-7D0D130026FC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2000010"/>
            <a:ext cx="453861" cy="455338"/>
          </a:xfrm>
          <a:custGeom>
            <a:avLst/>
            <a:gdLst>
              <a:gd name="connsiteX0" fmla="*/ 3608 w 860869"/>
              <a:gd name="connsiteY0" fmla="*/ 0 h 863668"/>
              <a:gd name="connsiteX1" fmla="*/ 85383 w 860869"/>
              <a:gd name="connsiteY1" fmla="*/ 4129 h 863668"/>
              <a:gd name="connsiteX2" fmla="*/ 856583 w 860869"/>
              <a:gd name="connsiteY2" fmla="*/ 775329 h 863668"/>
              <a:gd name="connsiteX3" fmla="*/ 860869 w 860869"/>
              <a:gd name="connsiteY3" fmla="*/ 860202 h 863668"/>
              <a:gd name="connsiteX4" fmla="*/ 792217 w 860869"/>
              <a:gd name="connsiteY4" fmla="*/ 863668 h 863668"/>
              <a:gd name="connsiteX5" fmla="*/ 0 w 860869"/>
              <a:gd name="connsiteY5" fmla="*/ 71451 h 863668"/>
              <a:gd name="connsiteX6" fmla="*/ 3608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3608" y="0"/>
                </a:moveTo>
                <a:lnTo>
                  <a:pt x="85383" y="4129"/>
                </a:lnTo>
                <a:cubicBezTo>
                  <a:pt x="492015" y="45425"/>
                  <a:pt x="815288" y="368697"/>
                  <a:pt x="856583" y="775329"/>
                </a:cubicBezTo>
                <a:lnTo>
                  <a:pt x="860869" y="860202"/>
                </a:lnTo>
                <a:lnTo>
                  <a:pt x="792217" y="863668"/>
                </a:lnTo>
                <a:cubicBezTo>
                  <a:pt x="354688" y="863668"/>
                  <a:pt x="0" y="508980"/>
                  <a:pt x="0" y="71451"/>
                </a:cubicBezTo>
                <a:lnTo>
                  <a:pt x="3608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: 図形 106">
            <a:extLst>
              <a:ext uri="{FF2B5EF4-FFF2-40B4-BE49-F238E27FC236}">
                <a16:creationId xmlns:a16="http://schemas.microsoft.com/office/drawing/2014/main" id="{3FC9CF8A-3AC7-4CA9-94D4-EBD213726721}"/>
              </a:ext>
            </a:extLst>
          </p:cNvPr>
          <p:cNvSpPr>
            <a:spLocks noChangeAspect="1"/>
          </p:cNvSpPr>
          <p:nvPr/>
        </p:nvSpPr>
        <p:spPr>
          <a:xfrm rot="5400000">
            <a:off x="8723924" y="1543032"/>
            <a:ext cx="453861" cy="455339"/>
          </a:xfrm>
          <a:custGeom>
            <a:avLst/>
            <a:gdLst>
              <a:gd name="connsiteX0" fmla="*/ 68652 w 860869"/>
              <a:gd name="connsiteY0" fmla="*/ 0 h 863669"/>
              <a:gd name="connsiteX1" fmla="*/ 860869 w 860869"/>
              <a:gd name="connsiteY1" fmla="*/ 792217 h 863669"/>
              <a:gd name="connsiteX2" fmla="*/ 857261 w 860869"/>
              <a:gd name="connsiteY2" fmla="*/ 863669 h 863669"/>
              <a:gd name="connsiteX3" fmla="*/ 775486 w 860869"/>
              <a:gd name="connsiteY3" fmla="*/ 859539 h 863669"/>
              <a:gd name="connsiteX4" fmla="*/ 4286 w 860869"/>
              <a:gd name="connsiteY4" fmla="*/ 88339 h 863669"/>
              <a:gd name="connsiteX5" fmla="*/ 0 w 860869"/>
              <a:gd name="connsiteY5" fmla="*/ 3467 h 863669"/>
              <a:gd name="connsiteX6" fmla="*/ 68652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68652" y="0"/>
                </a:moveTo>
                <a:cubicBezTo>
                  <a:pt x="506181" y="0"/>
                  <a:pt x="860869" y="354688"/>
                  <a:pt x="860869" y="792217"/>
                </a:cubicBezTo>
                <a:lnTo>
                  <a:pt x="857261" y="863669"/>
                </a:lnTo>
                <a:lnTo>
                  <a:pt x="775486" y="859539"/>
                </a:lnTo>
                <a:cubicBezTo>
                  <a:pt x="368854" y="818244"/>
                  <a:pt x="45582" y="494971"/>
                  <a:pt x="4286" y="88339"/>
                </a:cubicBezTo>
                <a:lnTo>
                  <a:pt x="0" y="3467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: 図形 107">
            <a:extLst>
              <a:ext uri="{FF2B5EF4-FFF2-40B4-BE49-F238E27FC236}">
                <a16:creationId xmlns:a16="http://schemas.microsoft.com/office/drawing/2014/main" id="{BE357567-319A-40B9-8B5E-00593075E35F}"/>
              </a:ext>
            </a:extLst>
          </p:cNvPr>
          <p:cNvSpPr>
            <a:spLocks noChangeAspect="1"/>
          </p:cNvSpPr>
          <p:nvPr/>
        </p:nvSpPr>
        <p:spPr>
          <a:xfrm rot="5400000">
            <a:off x="8723924" y="2000010"/>
            <a:ext cx="453861" cy="455339"/>
          </a:xfrm>
          <a:custGeom>
            <a:avLst/>
            <a:gdLst>
              <a:gd name="connsiteX0" fmla="*/ 792217 w 860869"/>
              <a:gd name="connsiteY0" fmla="*/ 0 h 863669"/>
              <a:gd name="connsiteX1" fmla="*/ 860869 w 860869"/>
              <a:gd name="connsiteY1" fmla="*/ 3467 h 863669"/>
              <a:gd name="connsiteX2" fmla="*/ 856583 w 860869"/>
              <a:gd name="connsiteY2" fmla="*/ 88339 h 863669"/>
              <a:gd name="connsiteX3" fmla="*/ 85383 w 860869"/>
              <a:gd name="connsiteY3" fmla="*/ 859539 h 863669"/>
              <a:gd name="connsiteX4" fmla="*/ 3608 w 860869"/>
              <a:gd name="connsiteY4" fmla="*/ 863669 h 863669"/>
              <a:gd name="connsiteX5" fmla="*/ 0 w 860869"/>
              <a:gd name="connsiteY5" fmla="*/ 792217 h 863669"/>
              <a:gd name="connsiteX6" fmla="*/ 792217 w 860869"/>
              <a:gd name="connsiteY6" fmla="*/ 0 h 86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9">
                <a:moveTo>
                  <a:pt x="792217" y="0"/>
                </a:moveTo>
                <a:lnTo>
                  <a:pt x="860869" y="3467"/>
                </a:lnTo>
                <a:lnTo>
                  <a:pt x="856583" y="88339"/>
                </a:lnTo>
                <a:cubicBezTo>
                  <a:pt x="815288" y="494971"/>
                  <a:pt x="492015" y="818244"/>
                  <a:pt x="85383" y="859539"/>
                </a:cubicBezTo>
                <a:lnTo>
                  <a:pt x="3608" y="863669"/>
                </a:lnTo>
                <a:lnTo>
                  <a:pt x="0" y="792217"/>
                </a:lnTo>
                <a:cubicBezTo>
                  <a:pt x="0" y="354688"/>
                  <a:pt x="354688" y="0"/>
                  <a:pt x="792217" y="0"/>
                </a:cubicBez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: 図形 108">
            <a:extLst>
              <a:ext uri="{FF2B5EF4-FFF2-40B4-BE49-F238E27FC236}">
                <a16:creationId xmlns:a16="http://schemas.microsoft.com/office/drawing/2014/main" id="{8D2231F8-8F57-47D6-B4E6-BFE349B0CE93}"/>
              </a:ext>
            </a:extLst>
          </p:cNvPr>
          <p:cNvSpPr>
            <a:spLocks noChangeAspect="1"/>
          </p:cNvSpPr>
          <p:nvPr/>
        </p:nvSpPr>
        <p:spPr>
          <a:xfrm rot="5400000">
            <a:off x="8759299" y="1543676"/>
            <a:ext cx="838451" cy="911027"/>
          </a:xfrm>
          <a:custGeom>
            <a:avLst/>
            <a:gdLst>
              <a:gd name="connsiteX0" fmla="*/ 795173 w 1590346"/>
              <a:gd name="connsiteY0" fmla="*/ 0 h 1728000"/>
              <a:gd name="connsiteX1" fmla="*/ 801737 w 1590346"/>
              <a:gd name="connsiteY1" fmla="*/ 332 h 1728000"/>
              <a:gd name="connsiteX2" fmla="*/ 798129 w 1590346"/>
              <a:gd name="connsiteY2" fmla="*/ 71783 h 1728000"/>
              <a:gd name="connsiteX3" fmla="*/ 1590346 w 1590346"/>
              <a:gd name="connsiteY3" fmla="*/ 864000 h 1728000"/>
              <a:gd name="connsiteX4" fmla="*/ 798129 w 1590346"/>
              <a:gd name="connsiteY4" fmla="*/ 1656217 h 1728000"/>
              <a:gd name="connsiteX5" fmla="*/ 801737 w 1590346"/>
              <a:gd name="connsiteY5" fmla="*/ 1727669 h 1728000"/>
              <a:gd name="connsiteX6" fmla="*/ 795173 w 1590346"/>
              <a:gd name="connsiteY6" fmla="*/ 1728000 h 1728000"/>
              <a:gd name="connsiteX7" fmla="*/ 788609 w 1590346"/>
              <a:gd name="connsiteY7" fmla="*/ 1727669 h 1728000"/>
              <a:gd name="connsiteX8" fmla="*/ 792217 w 1590346"/>
              <a:gd name="connsiteY8" fmla="*/ 1656217 h 1728000"/>
              <a:gd name="connsiteX9" fmla="*/ 0 w 1590346"/>
              <a:gd name="connsiteY9" fmla="*/ 864000 h 1728000"/>
              <a:gd name="connsiteX10" fmla="*/ 792217 w 1590346"/>
              <a:gd name="connsiteY10" fmla="*/ 71783 h 1728000"/>
              <a:gd name="connsiteX11" fmla="*/ 788609 w 1590346"/>
              <a:gd name="connsiteY11" fmla="*/ 332 h 1728000"/>
              <a:gd name="connsiteX12" fmla="*/ 795173 w 1590346"/>
              <a:gd name="connsiteY12" fmla="*/ 0 h 172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90346" h="1728000">
                <a:moveTo>
                  <a:pt x="795173" y="0"/>
                </a:moveTo>
                <a:lnTo>
                  <a:pt x="801737" y="332"/>
                </a:lnTo>
                <a:lnTo>
                  <a:pt x="798129" y="71783"/>
                </a:lnTo>
                <a:cubicBezTo>
                  <a:pt x="798129" y="509312"/>
                  <a:pt x="1152817" y="864000"/>
                  <a:pt x="1590346" y="864000"/>
                </a:cubicBezTo>
                <a:cubicBezTo>
                  <a:pt x="1152817" y="864000"/>
                  <a:pt x="798129" y="1218688"/>
                  <a:pt x="798129" y="1656217"/>
                </a:cubicBezTo>
                <a:lnTo>
                  <a:pt x="801737" y="1727669"/>
                </a:lnTo>
                <a:lnTo>
                  <a:pt x="795173" y="1728000"/>
                </a:lnTo>
                <a:lnTo>
                  <a:pt x="788609" y="1727669"/>
                </a:lnTo>
                <a:lnTo>
                  <a:pt x="792217" y="1656217"/>
                </a:lnTo>
                <a:cubicBezTo>
                  <a:pt x="792217" y="1218688"/>
                  <a:pt x="437529" y="864000"/>
                  <a:pt x="0" y="864000"/>
                </a:cubicBezTo>
                <a:cubicBezTo>
                  <a:pt x="437529" y="864000"/>
                  <a:pt x="792217" y="509312"/>
                  <a:pt x="792217" y="71783"/>
                </a:cubicBezTo>
                <a:lnTo>
                  <a:pt x="788609" y="332"/>
                </a:lnTo>
                <a:lnTo>
                  <a:pt x="795173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: 図形 109">
            <a:extLst>
              <a:ext uri="{FF2B5EF4-FFF2-40B4-BE49-F238E27FC236}">
                <a16:creationId xmlns:a16="http://schemas.microsoft.com/office/drawing/2014/main" id="{DA2F6FEF-7B11-40F2-8C8F-396383D99164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1559994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1" name="フリーフォーム: 図形 110">
            <a:extLst>
              <a:ext uri="{FF2B5EF4-FFF2-40B4-BE49-F238E27FC236}">
                <a16:creationId xmlns:a16="http://schemas.microsoft.com/office/drawing/2014/main" id="{84ED51FA-C753-477C-9FCF-DB32BF6F9341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34731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2" name="フリーフォーム: 図形 111">
            <a:extLst>
              <a:ext uri="{FF2B5EF4-FFF2-40B4-BE49-F238E27FC236}">
                <a16:creationId xmlns:a16="http://schemas.microsoft.com/office/drawing/2014/main" id="{8345AFD0-B5D7-4E9C-B697-C00A6B3A7320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37847"/>
            <a:ext cx="36286" cy="3655"/>
          </a:xfrm>
          <a:custGeom>
            <a:avLst/>
            <a:gdLst>
              <a:gd name="connsiteX0" fmla="*/ 68652 w 68827"/>
              <a:gd name="connsiteY0" fmla="*/ 0 h 6933"/>
              <a:gd name="connsiteX1" fmla="*/ 68827 w 68827"/>
              <a:gd name="connsiteY1" fmla="*/ 3466 h 6933"/>
              <a:gd name="connsiteX2" fmla="*/ 68652 w 68827"/>
              <a:gd name="connsiteY2" fmla="*/ 6933 h 6933"/>
              <a:gd name="connsiteX3" fmla="*/ 0 w 68827"/>
              <a:gd name="connsiteY3" fmla="*/ 3466 h 6933"/>
              <a:gd name="connsiteX4" fmla="*/ 68652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68652" y="0"/>
                </a:moveTo>
                <a:lnTo>
                  <a:pt x="68827" y="3466"/>
                </a:lnTo>
                <a:lnTo>
                  <a:pt x="68652" y="6933"/>
                </a:lnTo>
                <a:lnTo>
                  <a:pt x="0" y="3466"/>
                </a:lnTo>
                <a:lnTo>
                  <a:pt x="68652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3" name="フリーフォーム: 図形 112">
            <a:extLst>
              <a:ext uri="{FF2B5EF4-FFF2-40B4-BE49-F238E27FC236}">
                <a16:creationId xmlns:a16="http://schemas.microsoft.com/office/drawing/2014/main" id="{112829DF-21BE-4E7E-A9EE-E7F6BBFEEF8E}"/>
              </a:ext>
            </a:extLst>
          </p:cNvPr>
          <p:cNvSpPr>
            <a:spLocks noChangeAspect="1"/>
          </p:cNvSpPr>
          <p:nvPr/>
        </p:nvSpPr>
        <p:spPr>
          <a:xfrm rot="5400000">
            <a:off x="9179263" y="2457078"/>
            <a:ext cx="453861" cy="455338"/>
          </a:xfrm>
          <a:custGeom>
            <a:avLst/>
            <a:gdLst>
              <a:gd name="connsiteX0" fmla="*/ 857261 w 860869"/>
              <a:gd name="connsiteY0" fmla="*/ 0 h 863668"/>
              <a:gd name="connsiteX1" fmla="*/ 860869 w 860869"/>
              <a:gd name="connsiteY1" fmla="*/ 71451 h 863668"/>
              <a:gd name="connsiteX2" fmla="*/ 68652 w 860869"/>
              <a:gd name="connsiteY2" fmla="*/ 863668 h 863668"/>
              <a:gd name="connsiteX3" fmla="*/ 0 w 860869"/>
              <a:gd name="connsiteY3" fmla="*/ 860202 h 863668"/>
              <a:gd name="connsiteX4" fmla="*/ 4286 w 860869"/>
              <a:gd name="connsiteY4" fmla="*/ 775329 h 863668"/>
              <a:gd name="connsiteX5" fmla="*/ 775486 w 860869"/>
              <a:gd name="connsiteY5" fmla="*/ 4129 h 863668"/>
              <a:gd name="connsiteX6" fmla="*/ 857261 w 860869"/>
              <a:gd name="connsiteY6" fmla="*/ 0 h 8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869" h="863668">
                <a:moveTo>
                  <a:pt x="857261" y="0"/>
                </a:moveTo>
                <a:lnTo>
                  <a:pt x="860869" y="71451"/>
                </a:lnTo>
                <a:cubicBezTo>
                  <a:pt x="860869" y="508980"/>
                  <a:pt x="506181" y="863668"/>
                  <a:pt x="68652" y="863668"/>
                </a:cubicBezTo>
                <a:lnTo>
                  <a:pt x="0" y="860202"/>
                </a:lnTo>
                <a:lnTo>
                  <a:pt x="4286" y="775329"/>
                </a:lnTo>
                <a:cubicBezTo>
                  <a:pt x="45582" y="368697"/>
                  <a:pt x="368854" y="45425"/>
                  <a:pt x="775486" y="4129"/>
                </a:cubicBezTo>
                <a:lnTo>
                  <a:pt x="857261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4" name="フリーフォーム: 図形 113">
            <a:extLst>
              <a:ext uri="{FF2B5EF4-FFF2-40B4-BE49-F238E27FC236}">
                <a16:creationId xmlns:a16="http://schemas.microsoft.com/office/drawing/2014/main" id="{62587628-0CAF-440F-922E-E1CCFC53F496}"/>
              </a:ext>
            </a:extLst>
          </p:cNvPr>
          <p:cNvSpPr>
            <a:spLocks noChangeAspect="1"/>
          </p:cNvSpPr>
          <p:nvPr/>
        </p:nvSpPr>
        <p:spPr>
          <a:xfrm rot="5400000">
            <a:off x="9160380" y="2474040"/>
            <a:ext cx="36286" cy="3655"/>
          </a:xfrm>
          <a:custGeom>
            <a:avLst/>
            <a:gdLst>
              <a:gd name="connsiteX0" fmla="*/ 175 w 68827"/>
              <a:gd name="connsiteY0" fmla="*/ 0 h 6933"/>
              <a:gd name="connsiteX1" fmla="*/ 68827 w 68827"/>
              <a:gd name="connsiteY1" fmla="*/ 3466 h 6933"/>
              <a:gd name="connsiteX2" fmla="*/ 175 w 68827"/>
              <a:gd name="connsiteY2" fmla="*/ 6933 h 6933"/>
              <a:gd name="connsiteX3" fmla="*/ 0 w 68827"/>
              <a:gd name="connsiteY3" fmla="*/ 3466 h 6933"/>
              <a:gd name="connsiteX4" fmla="*/ 175 w 68827"/>
              <a:gd name="connsiteY4" fmla="*/ 0 h 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27" h="6933">
                <a:moveTo>
                  <a:pt x="175" y="0"/>
                </a:moveTo>
                <a:lnTo>
                  <a:pt x="68827" y="3466"/>
                </a:lnTo>
                <a:lnTo>
                  <a:pt x="175" y="6933"/>
                </a:lnTo>
                <a:lnTo>
                  <a:pt x="0" y="3466"/>
                </a:lnTo>
                <a:lnTo>
                  <a:pt x="175" y="0"/>
                </a:lnTo>
                <a:close/>
              </a:path>
            </a:pathLst>
          </a:custGeom>
          <a:noFill/>
          <a:ln w="34925">
            <a:solidFill>
              <a:srgbClr val="B77F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BF2A45FA-C77F-429D-98E1-A95442302948}"/>
              </a:ext>
            </a:extLst>
          </p:cNvPr>
          <p:cNvGrpSpPr/>
          <p:nvPr/>
        </p:nvGrpSpPr>
        <p:grpSpPr>
          <a:xfrm rot="20123260">
            <a:off x="571923" y="2413939"/>
            <a:ext cx="922456" cy="913429"/>
            <a:chOff x="850058" y="2039844"/>
            <a:chExt cx="1486955" cy="1439862"/>
          </a:xfrm>
        </p:grpSpPr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E612C450-50F1-4532-8A17-32D4D9BED9E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50058" y="2039844"/>
              <a:ext cx="720000" cy="720000"/>
              <a:chOff x="3088219" y="2190569"/>
              <a:chExt cx="1728000" cy="1728000"/>
            </a:xfrm>
          </p:grpSpPr>
          <p:sp>
            <p:nvSpPr>
              <p:cNvPr id="138" name="フリーフォーム: 図形 137">
                <a:extLst>
                  <a:ext uri="{FF2B5EF4-FFF2-40B4-BE49-F238E27FC236}">
                    <a16:creationId xmlns:a16="http://schemas.microsoft.com/office/drawing/2014/main" id="{843ADB33-8181-449E-84E2-03F39C24E5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9" name="フリーフォーム: 図形 138">
                <a:extLst>
                  <a:ext uri="{FF2B5EF4-FFF2-40B4-BE49-F238E27FC236}">
                    <a16:creationId xmlns:a16="http://schemas.microsoft.com/office/drawing/2014/main" id="{9B7A6373-64D7-4E5A-B440-59CCE836B3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フリーフォーム: 図形 139">
                <a:extLst>
                  <a:ext uri="{FF2B5EF4-FFF2-40B4-BE49-F238E27FC236}">
                    <a16:creationId xmlns:a16="http://schemas.microsoft.com/office/drawing/2014/main" id="{E11CE7B4-FB0D-4C58-BD06-C1251E06B4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" name="フリーフォーム: 図形 140">
                <a:extLst>
                  <a:ext uri="{FF2B5EF4-FFF2-40B4-BE49-F238E27FC236}">
                    <a16:creationId xmlns:a16="http://schemas.microsoft.com/office/drawing/2014/main" id="{EA7E7BBD-D6DF-456F-8A16-8D7A45B6DD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" name="フリーフォーム: 図形 141">
                <a:extLst>
                  <a:ext uri="{FF2B5EF4-FFF2-40B4-BE49-F238E27FC236}">
                    <a16:creationId xmlns:a16="http://schemas.microsoft.com/office/drawing/2014/main" id="{31B154AE-9C3A-48A9-A8CE-E0389FDDCD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フリーフォーム: 図形 142">
                <a:extLst>
                  <a:ext uri="{FF2B5EF4-FFF2-40B4-BE49-F238E27FC236}">
                    <a16:creationId xmlns:a16="http://schemas.microsoft.com/office/drawing/2014/main" id="{C731D9E2-B729-4905-8994-8BA1F261C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" name="フリーフォーム: 図形 143">
                <a:extLst>
                  <a:ext uri="{FF2B5EF4-FFF2-40B4-BE49-F238E27FC236}">
                    <a16:creationId xmlns:a16="http://schemas.microsoft.com/office/drawing/2014/main" id="{B6F1C6E2-0334-4248-B634-639D142545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0" name="グループ化 129">
              <a:extLst>
                <a:ext uri="{FF2B5EF4-FFF2-40B4-BE49-F238E27FC236}">
                  <a16:creationId xmlns:a16="http://schemas.microsoft.com/office/drawing/2014/main" id="{70B07C67-C571-4883-A7DF-68596DB70EC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759706"/>
              <a:ext cx="720000" cy="720000"/>
              <a:chOff x="3088219" y="2190569"/>
              <a:chExt cx="1728000" cy="1728000"/>
            </a:xfrm>
          </p:grpSpPr>
          <p:sp>
            <p:nvSpPr>
              <p:cNvPr id="131" name="フリーフォーム: 図形 130">
                <a:extLst>
                  <a:ext uri="{FF2B5EF4-FFF2-40B4-BE49-F238E27FC236}">
                    <a16:creationId xmlns:a16="http://schemas.microsoft.com/office/drawing/2014/main" id="{A8537E75-CE76-43E2-BCEC-517FCD577B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" name="フリーフォーム: 図形 131">
                <a:extLst>
                  <a:ext uri="{FF2B5EF4-FFF2-40B4-BE49-F238E27FC236}">
                    <a16:creationId xmlns:a16="http://schemas.microsoft.com/office/drawing/2014/main" id="{BEA4DABB-8315-4996-8FD3-49E28E5374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" name="フリーフォーム: 図形 132">
                <a:extLst>
                  <a:ext uri="{FF2B5EF4-FFF2-40B4-BE49-F238E27FC236}">
                    <a16:creationId xmlns:a16="http://schemas.microsoft.com/office/drawing/2014/main" id="{5A3BB610-9220-4CCC-974A-6EF007D579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フリーフォーム: 図形 133">
                <a:extLst>
                  <a:ext uri="{FF2B5EF4-FFF2-40B4-BE49-F238E27FC236}">
                    <a16:creationId xmlns:a16="http://schemas.microsoft.com/office/drawing/2014/main" id="{F73CD089-C3B2-440F-8D89-A4171B2E65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フリーフォーム: 図形 134">
                <a:extLst>
                  <a:ext uri="{FF2B5EF4-FFF2-40B4-BE49-F238E27FC236}">
                    <a16:creationId xmlns:a16="http://schemas.microsoft.com/office/drawing/2014/main" id="{2A798CE8-288D-4AD1-9458-0B6E89274E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6" name="フリーフォーム: 図形 135">
                <a:extLst>
                  <a:ext uri="{FF2B5EF4-FFF2-40B4-BE49-F238E27FC236}">
                    <a16:creationId xmlns:a16="http://schemas.microsoft.com/office/drawing/2014/main" id="{18E2949A-F15F-4DD6-AA68-1F2CB724D4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7" name="フリーフォーム: 図形 136">
                <a:extLst>
                  <a:ext uri="{FF2B5EF4-FFF2-40B4-BE49-F238E27FC236}">
                    <a16:creationId xmlns:a16="http://schemas.microsoft.com/office/drawing/2014/main" id="{F0248801-42AD-48B4-B2E2-111AEF85C0E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D502490F-1059-4BEC-9A76-3436EFD2975A}"/>
              </a:ext>
            </a:extLst>
          </p:cNvPr>
          <p:cNvGrpSpPr/>
          <p:nvPr/>
        </p:nvGrpSpPr>
        <p:grpSpPr>
          <a:xfrm rot="20123260">
            <a:off x="583351" y="2413939"/>
            <a:ext cx="911027" cy="913429"/>
            <a:chOff x="868481" y="2039844"/>
            <a:chExt cx="1468532" cy="1439862"/>
          </a:xfrm>
        </p:grpSpPr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D5FC8F9B-AC82-429E-8C30-CA3DAFD52C1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17013" y="2039844"/>
              <a:ext cx="720000" cy="720000"/>
              <a:chOff x="3088219" y="2190569"/>
              <a:chExt cx="1728000" cy="1728000"/>
            </a:xfrm>
          </p:grpSpPr>
          <p:sp>
            <p:nvSpPr>
              <p:cNvPr id="189" name="フリーフォーム: 図形 188">
                <a:extLst>
                  <a:ext uri="{FF2B5EF4-FFF2-40B4-BE49-F238E27FC236}">
                    <a16:creationId xmlns:a16="http://schemas.microsoft.com/office/drawing/2014/main" id="{73062D7E-0AF1-43BC-8DD5-B57B58FF80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0" name="フリーフォーム: 図形 189">
                <a:extLst>
                  <a:ext uri="{FF2B5EF4-FFF2-40B4-BE49-F238E27FC236}">
                    <a16:creationId xmlns:a16="http://schemas.microsoft.com/office/drawing/2014/main" id="{E170CDCD-B74D-4281-B685-44327B5128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1" name="フリーフォーム: 図形 190">
                <a:extLst>
                  <a:ext uri="{FF2B5EF4-FFF2-40B4-BE49-F238E27FC236}">
                    <a16:creationId xmlns:a16="http://schemas.microsoft.com/office/drawing/2014/main" id="{0E92E953-0BA4-4937-8E8C-061B072DAAE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2" name="フリーフォーム: 図形 191">
                <a:extLst>
                  <a:ext uri="{FF2B5EF4-FFF2-40B4-BE49-F238E27FC236}">
                    <a16:creationId xmlns:a16="http://schemas.microsoft.com/office/drawing/2014/main" id="{679404A3-BC72-4FF5-B3DD-80592426D5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3" name="フリーフォーム: 図形 192">
                <a:extLst>
                  <a:ext uri="{FF2B5EF4-FFF2-40B4-BE49-F238E27FC236}">
                    <a16:creationId xmlns:a16="http://schemas.microsoft.com/office/drawing/2014/main" id="{6068E8D2-D28F-492E-A493-942207C141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4" name="フリーフォーム: 図形 193">
                <a:extLst>
                  <a:ext uri="{FF2B5EF4-FFF2-40B4-BE49-F238E27FC236}">
                    <a16:creationId xmlns:a16="http://schemas.microsoft.com/office/drawing/2014/main" id="{AA688ABF-A397-4007-A394-731BACABA4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5" name="フリーフォーム: 図形 194">
                <a:extLst>
                  <a:ext uri="{FF2B5EF4-FFF2-40B4-BE49-F238E27FC236}">
                    <a16:creationId xmlns:a16="http://schemas.microsoft.com/office/drawing/2014/main" id="{71C24DD2-3780-4906-A34A-F93195395E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C638D5C7-BE4B-47C7-B87C-C11ED02FECA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68481" y="2759706"/>
              <a:ext cx="720000" cy="720000"/>
              <a:chOff x="3088219" y="2190569"/>
              <a:chExt cx="1728000" cy="1728000"/>
            </a:xfrm>
          </p:grpSpPr>
          <p:sp>
            <p:nvSpPr>
              <p:cNvPr id="148" name="フリーフォーム: 図形 147">
                <a:extLst>
                  <a:ext uri="{FF2B5EF4-FFF2-40B4-BE49-F238E27FC236}">
                    <a16:creationId xmlns:a16="http://schemas.microsoft.com/office/drawing/2014/main" id="{20C47A91-E24C-4CCB-80E8-CA8869B82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2190901"/>
                <a:ext cx="860869" cy="863668"/>
              </a:xfrm>
              <a:custGeom>
                <a:avLst/>
                <a:gdLst>
                  <a:gd name="connsiteX0" fmla="*/ 857261 w 860869"/>
                  <a:gd name="connsiteY0" fmla="*/ 0 h 863668"/>
                  <a:gd name="connsiteX1" fmla="*/ 860869 w 860869"/>
                  <a:gd name="connsiteY1" fmla="*/ 71451 h 863668"/>
                  <a:gd name="connsiteX2" fmla="*/ 68652 w 860869"/>
                  <a:gd name="connsiteY2" fmla="*/ 863668 h 863668"/>
                  <a:gd name="connsiteX3" fmla="*/ 0 w 860869"/>
                  <a:gd name="connsiteY3" fmla="*/ 860202 h 863668"/>
                  <a:gd name="connsiteX4" fmla="*/ 4286 w 860869"/>
                  <a:gd name="connsiteY4" fmla="*/ 775329 h 863668"/>
                  <a:gd name="connsiteX5" fmla="*/ 775486 w 860869"/>
                  <a:gd name="connsiteY5" fmla="*/ 4129 h 863668"/>
                  <a:gd name="connsiteX6" fmla="*/ 857261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857261" y="0"/>
                    </a:moveTo>
                    <a:lnTo>
                      <a:pt x="860869" y="71451"/>
                    </a:lnTo>
                    <a:cubicBezTo>
                      <a:pt x="860869" y="508980"/>
                      <a:pt x="506181" y="863668"/>
                      <a:pt x="68652" y="863668"/>
                    </a:cubicBezTo>
                    <a:lnTo>
                      <a:pt x="0" y="860202"/>
                    </a:lnTo>
                    <a:lnTo>
                      <a:pt x="4286" y="775329"/>
                    </a:lnTo>
                    <a:cubicBezTo>
                      <a:pt x="45582" y="368697"/>
                      <a:pt x="368854" y="45425"/>
                      <a:pt x="775486" y="4129"/>
                    </a:cubicBezTo>
                    <a:lnTo>
                      <a:pt x="857261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9" name="フリーフォーム: 図形 148">
                <a:extLst>
                  <a:ext uri="{FF2B5EF4-FFF2-40B4-BE49-F238E27FC236}">
                    <a16:creationId xmlns:a16="http://schemas.microsoft.com/office/drawing/2014/main" id="{5B372B65-8A98-48C0-8EF9-4AA59BC79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2190901"/>
                <a:ext cx="860869" cy="863668"/>
              </a:xfrm>
              <a:custGeom>
                <a:avLst/>
                <a:gdLst>
                  <a:gd name="connsiteX0" fmla="*/ 3608 w 860869"/>
                  <a:gd name="connsiteY0" fmla="*/ 0 h 863668"/>
                  <a:gd name="connsiteX1" fmla="*/ 85383 w 860869"/>
                  <a:gd name="connsiteY1" fmla="*/ 4129 h 863668"/>
                  <a:gd name="connsiteX2" fmla="*/ 856583 w 860869"/>
                  <a:gd name="connsiteY2" fmla="*/ 775329 h 863668"/>
                  <a:gd name="connsiteX3" fmla="*/ 860869 w 860869"/>
                  <a:gd name="connsiteY3" fmla="*/ 860202 h 863668"/>
                  <a:gd name="connsiteX4" fmla="*/ 792217 w 860869"/>
                  <a:gd name="connsiteY4" fmla="*/ 863668 h 863668"/>
                  <a:gd name="connsiteX5" fmla="*/ 0 w 860869"/>
                  <a:gd name="connsiteY5" fmla="*/ 71451 h 863668"/>
                  <a:gd name="connsiteX6" fmla="*/ 3608 w 860869"/>
                  <a:gd name="connsiteY6" fmla="*/ 0 h 863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8">
                    <a:moveTo>
                      <a:pt x="3608" y="0"/>
                    </a:moveTo>
                    <a:lnTo>
                      <a:pt x="85383" y="4129"/>
                    </a:lnTo>
                    <a:cubicBezTo>
                      <a:pt x="492015" y="45425"/>
                      <a:pt x="815288" y="368697"/>
                      <a:pt x="856583" y="775329"/>
                    </a:cubicBezTo>
                    <a:lnTo>
                      <a:pt x="860869" y="860202"/>
                    </a:lnTo>
                    <a:lnTo>
                      <a:pt x="792217" y="863668"/>
                    </a:lnTo>
                    <a:cubicBezTo>
                      <a:pt x="354688" y="863668"/>
                      <a:pt x="0" y="508980"/>
                      <a:pt x="0" y="71451"/>
                    </a:cubicBezTo>
                    <a:lnTo>
                      <a:pt x="3608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0" name="フリーフォーム: 図形 149">
                <a:extLst>
                  <a:ext uri="{FF2B5EF4-FFF2-40B4-BE49-F238E27FC236}">
                    <a16:creationId xmlns:a16="http://schemas.microsoft.com/office/drawing/2014/main" id="{47B6D44E-4F10-41A0-B707-F8150508C42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394" y="3054570"/>
                <a:ext cx="860869" cy="863669"/>
              </a:xfrm>
              <a:custGeom>
                <a:avLst/>
                <a:gdLst>
                  <a:gd name="connsiteX0" fmla="*/ 68652 w 860869"/>
                  <a:gd name="connsiteY0" fmla="*/ 0 h 863669"/>
                  <a:gd name="connsiteX1" fmla="*/ 860869 w 860869"/>
                  <a:gd name="connsiteY1" fmla="*/ 792217 h 863669"/>
                  <a:gd name="connsiteX2" fmla="*/ 857261 w 860869"/>
                  <a:gd name="connsiteY2" fmla="*/ 863669 h 863669"/>
                  <a:gd name="connsiteX3" fmla="*/ 775486 w 860869"/>
                  <a:gd name="connsiteY3" fmla="*/ 859539 h 863669"/>
                  <a:gd name="connsiteX4" fmla="*/ 4286 w 860869"/>
                  <a:gd name="connsiteY4" fmla="*/ 88339 h 863669"/>
                  <a:gd name="connsiteX5" fmla="*/ 0 w 860869"/>
                  <a:gd name="connsiteY5" fmla="*/ 3467 h 863669"/>
                  <a:gd name="connsiteX6" fmla="*/ 68652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68652" y="0"/>
                    </a:moveTo>
                    <a:cubicBezTo>
                      <a:pt x="506181" y="0"/>
                      <a:pt x="860869" y="354688"/>
                      <a:pt x="860869" y="792217"/>
                    </a:cubicBezTo>
                    <a:lnTo>
                      <a:pt x="857261" y="863669"/>
                    </a:lnTo>
                    <a:lnTo>
                      <a:pt x="775486" y="859539"/>
                    </a:lnTo>
                    <a:cubicBezTo>
                      <a:pt x="368854" y="818244"/>
                      <a:pt x="45582" y="494971"/>
                      <a:pt x="4286" y="88339"/>
                    </a:cubicBezTo>
                    <a:lnTo>
                      <a:pt x="0" y="3467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" name="フリーフォーム: 図形 150">
                <a:extLst>
                  <a:ext uri="{FF2B5EF4-FFF2-40B4-BE49-F238E27FC236}">
                    <a16:creationId xmlns:a16="http://schemas.microsoft.com/office/drawing/2014/main" id="{5557B7F6-BB9D-426F-A236-F2037A41EE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55175" y="3054570"/>
                <a:ext cx="860869" cy="863669"/>
              </a:xfrm>
              <a:custGeom>
                <a:avLst/>
                <a:gdLst>
                  <a:gd name="connsiteX0" fmla="*/ 792217 w 860869"/>
                  <a:gd name="connsiteY0" fmla="*/ 0 h 863669"/>
                  <a:gd name="connsiteX1" fmla="*/ 860869 w 860869"/>
                  <a:gd name="connsiteY1" fmla="*/ 3467 h 863669"/>
                  <a:gd name="connsiteX2" fmla="*/ 856583 w 860869"/>
                  <a:gd name="connsiteY2" fmla="*/ 88339 h 863669"/>
                  <a:gd name="connsiteX3" fmla="*/ 85383 w 860869"/>
                  <a:gd name="connsiteY3" fmla="*/ 859539 h 863669"/>
                  <a:gd name="connsiteX4" fmla="*/ 3608 w 860869"/>
                  <a:gd name="connsiteY4" fmla="*/ 863669 h 863669"/>
                  <a:gd name="connsiteX5" fmla="*/ 0 w 860869"/>
                  <a:gd name="connsiteY5" fmla="*/ 792217 h 863669"/>
                  <a:gd name="connsiteX6" fmla="*/ 792217 w 860869"/>
                  <a:gd name="connsiteY6" fmla="*/ 0 h 863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0869" h="863669">
                    <a:moveTo>
                      <a:pt x="792217" y="0"/>
                    </a:moveTo>
                    <a:lnTo>
                      <a:pt x="860869" y="3467"/>
                    </a:lnTo>
                    <a:lnTo>
                      <a:pt x="856583" y="88339"/>
                    </a:lnTo>
                    <a:cubicBezTo>
                      <a:pt x="815288" y="494971"/>
                      <a:pt x="492015" y="818244"/>
                      <a:pt x="85383" y="859539"/>
                    </a:cubicBezTo>
                    <a:lnTo>
                      <a:pt x="3608" y="863669"/>
                    </a:lnTo>
                    <a:lnTo>
                      <a:pt x="0" y="792217"/>
                    </a:lnTo>
                    <a:cubicBezTo>
                      <a:pt x="0" y="354688"/>
                      <a:pt x="354688" y="0"/>
                      <a:pt x="792217" y="0"/>
                    </a:cubicBez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2" name="フリーフォーム: 図形 151">
                <a:extLst>
                  <a:ext uri="{FF2B5EF4-FFF2-40B4-BE49-F238E27FC236}">
                    <a16:creationId xmlns:a16="http://schemas.microsoft.com/office/drawing/2014/main" id="{12120940-61B7-4CE9-B722-4ACF9CE9BE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57045" y="2190569"/>
                <a:ext cx="1590346" cy="1728000"/>
              </a:xfrm>
              <a:custGeom>
                <a:avLst/>
                <a:gdLst>
                  <a:gd name="connsiteX0" fmla="*/ 795173 w 1590346"/>
                  <a:gd name="connsiteY0" fmla="*/ 0 h 1728000"/>
                  <a:gd name="connsiteX1" fmla="*/ 801737 w 1590346"/>
                  <a:gd name="connsiteY1" fmla="*/ 332 h 1728000"/>
                  <a:gd name="connsiteX2" fmla="*/ 798129 w 1590346"/>
                  <a:gd name="connsiteY2" fmla="*/ 71783 h 1728000"/>
                  <a:gd name="connsiteX3" fmla="*/ 1590346 w 1590346"/>
                  <a:gd name="connsiteY3" fmla="*/ 864000 h 1728000"/>
                  <a:gd name="connsiteX4" fmla="*/ 798129 w 1590346"/>
                  <a:gd name="connsiteY4" fmla="*/ 1656217 h 1728000"/>
                  <a:gd name="connsiteX5" fmla="*/ 801737 w 1590346"/>
                  <a:gd name="connsiteY5" fmla="*/ 1727669 h 1728000"/>
                  <a:gd name="connsiteX6" fmla="*/ 795173 w 1590346"/>
                  <a:gd name="connsiteY6" fmla="*/ 1728000 h 1728000"/>
                  <a:gd name="connsiteX7" fmla="*/ 788609 w 1590346"/>
                  <a:gd name="connsiteY7" fmla="*/ 1727669 h 1728000"/>
                  <a:gd name="connsiteX8" fmla="*/ 792217 w 1590346"/>
                  <a:gd name="connsiteY8" fmla="*/ 1656217 h 1728000"/>
                  <a:gd name="connsiteX9" fmla="*/ 0 w 1590346"/>
                  <a:gd name="connsiteY9" fmla="*/ 864000 h 1728000"/>
                  <a:gd name="connsiteX10" fmla="*/ 792217 w 1590346"/>
                  <a:gd name="connsiteY10" fmla="*/ 71783 h 1728000"/>
                  <a:gd name="connsiteX11" fmla="*/ 788609 w 1590346"/>
                  <a:gd name="connsiteY11" fmla="*/ 332 h 1728000"/>
                  <a:gd name="connsiteX12" fmla="*/ 795173 w 1590346"/>
                  <a:gd name="connsiteY12" fmla="*/ 0 h 17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90346" h="1728000">
                    <a:moveTo>
                      <a:pt x="795173" y="0"/>
                    </a:moveTo>
                    <a:lnTo>
                      <a:pt x="801737" y="332"/>
                    </a:lnTo>
                    <a:lnTo>
                      <a:pt x="798129" y="71783"/>
                    </a:lnTo>
                    <a:cubicBezTo>
                      <a:pt x="798129" y="509312"/>
                      <a:pt x="1152817" y="864000"/>
                      <a:pt x="1590346" y="864000"/>
                    </a:cubicBezTo>
                    <a:cubicBezTo>
                      <a:pt x="1152817" y="864000"/>
                      <a:pt x="798129" y="1218688"/>
                      <a:pt x="798129" y="1656217"/>
                    </a:cubicBezTo>
                    <a:lnTo>
                      <a:pt x="801737" y="1727669"/>
                    </a:lnTo>
                    <a:lnTo>
                      <a:pt x="795173" y="1728000"/>
                    </a:lnTo>
                    <a:lnTo>
                      <a:pt x="788609" y="1727669"/>
                    </a:lnTo>
                    <a:lnTo>
                      <a:pt x="792217" y="1656217"/>
                    </a:lnTo>
                    <a:cubicBezTo>
                      <a:pt x="792217" y="1218688"/>
                      <a:pt x="437529" y="864000"/>
                      <a:pt x="0" y="864000"/>
                    </a:cubicBezTo>
                    <a:cubicBezTo>
                      <a:pt x="437529" y="864000"/>
                      <a:pt x="792217" y="509312"/>
                      <a:pt x="792217" y="71783"/>
                    </a:cubicBezTo>
                    <a:lnTo>
                      <a:pt x="788609" y="332"/>
                    </a:lnTo>
                    <a:lnTo>
                      <a:pt x="795173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7" name="フリーフォーム: 図形 186">
                <a:extLst>
                  <a:ext uri="{FF2B5EF4-FFF2-40B4-BE49-F238E27FC236}">
                    <a16:creationId xmlns:a16="http://schemas.microsoft.com/office/drawing/2014/main" id="{9A7AB14E-70E8-4078-B7AC-E226588965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8219" y="3051104"/>
                <a:ext cx="68827" cy="6933"/>
              </a:xfrm>
              <a:custGeom>
                <a:avLst/>
                <a:gdLst>
                  <a:gd name="connsiteX0" fmla="*/ 175 w 68827"/>
                  <a:gd name="connsiteY0" fmla="*/ 0 h 6933"/>
                  <a:gd name="connsiteX1" fmla="*/ 68827 w 68827"/>
                  <a:gd name="connsiteY1" fmla="*/ 3466 h 6933"/>
                  <a:gd name="connsiteX2" fmla="*/ 175 w 68827"/>
                  <a:gd name="connsiteY2" fmla="*/ 6933 h 6933"/>
                  <a:gd name="connsiteX3" fmla="*/ 0 w 68827"/>
                  <a:gd name="connsiteY3" fmla="*/ 3466 h 6933"/>
                  <a:gd name="connsiteX4" fmla="*/ 175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175" y="0"/>
                    </a:moveTo>
                    <a:lnTo>
                      <a:pt x="68827" y="3466"/>
                    </a:lnTo>
                    <a:lnTo>
                      <a:pt x="175" y="6933"/>
                    </a:lnTo>
                    <a:lnTo>
                      <a:pt x="0" y="3466"/>
                    </a:lnTo>
                    <a:lnTo>
                      <a:pt x="175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8" name="フリーフォーム: 図形 187">
                <a:extLst>
                  <a:ext uri="{FF2B5EF4-FFF2-40B4-BE49-F238E27FC236}">
                    <a16:creationId xmlns:a16="http://schemas.microsoft.com/office/drawing/2014/main" id="{13C07228-A0DC-4614-BE0F-191066CB2F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7392" y="3051104"/>
                <a:ext cx="68827" cy="6933"/>
              </a:xfrm>
              <a:custGeom>
                <a:avLst/>
                <a:gdLst>
                  <a:gd name="connsiteX0" fmla="*/ 68652 w 68827"/>
                  <a:gd name="connsiteY0" fmla="*/ 0 h 6933"/>
                  <a:gd name="connsiteX1" fmla="*/ 68827 w 68827"/>
                  <a:gd name="connsiteY1" fmla="*/ 3466 h 6933"/>
                  <a:gd name="connsiteX2" fmla="*/ 68652 w 68827"/>
                  <a:gd name="connsiteY2" fmla="*/ 6933 h 6933"/>
                  <a:gd name="connsiteX3" fmla="*/ 0 w 68827"/>
                  <a:gd name="connsiteY3" fmla="*/ 3466 h 6933"/>
                  <a:gd name="connsiteX4" fmla="*/ 68652 w 68827"/>
                  <a:gd name="connsiteY4" fmla="*/ 0 h 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27" h="6933">
                    <a:moveTo>
                      <a:pt x="68652" y="0"/>
                    </a:moveTo>
                    <a:lnTo>
                      <a:pt x="68827" y="3466"/>
                    </a:lnTo>
                    <a:lnTo>
                      <a:pt x="68652" y="6933"/>
                    </a:lnTo>
                    <a:lnTo>
                      <a:pt x="0" y="3466"/>
                    </a:lnTo>
                    <a:lnTo>
                      <a:pt x="68652" y="0"/>
                    </a:lnTo>
                    <a:close/>
                  </a:path>
                </a:pathLst>
              </a:custGeom>
              <a:noFill/>
              <a:ln w="34925">
                <a:solidFill>
                  <a:srgbClr val="6973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456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0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楕円 357">
            <a:extLst>
              <a:ext uri="{FF2B5EF4-FFF2-40B4-BE49-F238E27FC236}">
                <a16:creationId xmlns:a16="http://schemas.microsoft.com/office/drawing/2014/main" id="{09479EF2-512F-45ED-8210-BA1B643E7922}"/>
              </a:ext>
            </a:extLst>
          </p:cNvPr>
          <p:cNvSpPr>
            <a:spLocks noChangeAspect="1"/>
          </p:cNvSpPr>
          <p:nvPr/>
        </p:nvSpPr>
        <p:spPr>
          <a:xfrm>
            <a:off x="1502464" y="4303584"/>
            <a:ext cx="5040000" cy="5040000"/>
          </a:xfrm>
          <a:prstGeom prst="ellipse">
            <a:avLst/>
          </a:prstGeom>
          <a:solidFill>
            <a:srgbClr val="69738D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楕円 238">
            <a:extLst>
              <a:ext uri="{FF2B5EF4-FFF2-40B4-BE49-F238E27FC236}">
                <a16:creationId xmlns:a16="http://schemas.microsoft.com/office/drawing/2014/main" id="{FE9E7A81-FBF5-453E-BE41-715B0F0EF5A6}"/>
              </a:ext>
            </a:extLst>
          </p:cNvPr>
          <p:cNvSpPr>
            <a:spLocks noChangeAspect="1"/>
          </p:cNvSpPr>
          <p:nvPr/>
        </p:nvSpPr>
        <p:spPr>
          <a:xfrm>
            <a:off x="-1135269" y="2222416"/>
            <a:ext cx="5040000" cy="5040000"/>
          </a:xfrm>
          <a:prstGeom prst="ellipse">
            <a:avLst/>
          </a:prstGeom>
          <a:solidFill>
            <a:srgbClr val="B77F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1" name="グループ化 270">
            <a:extLst>
              <a:ext uri="{FF2B5EF4-FFF2-40B4-BE49-F238E27FC236}">
                <a16:creationId xmlns:a16="http://schemas.microsoft.com/office/drawing/2014/main" id="{7054E5BD-3108-412E-B9CB-38D31E67C0DF}"/>
              </a:ext>
            </a:extLst>
          </p:cNvPr>
          <p:cNvGrpSpPr/>
          <p:nvPr/>
        </p:nvGrpSpPr>
        <p:grpSpPr>
          <a:xfrm>
            <a:off x="1607008" y="2172697"/>
            <a:ext cx="180000" cy="1298240"/>
            <a:chOff x="6804757" y="3600568"/>
            <a:chExt cx="180000" cy="1348145"/>
          </a:xfrm>
        </p:grpSpPr>
        <p:sp>
          <p:nvSpPr>
            <p:cNvPr id="272" name="楕円 271">
              <a:extLst>
                <a:ext uri="{FF2B5EF4-FFF2-40B4-BE49-F238E27FC236}">
                  <a16:creationId xmlns:a16="http://schemas.microsoft.com/office/drawing/2014/main" id="{14B5DB9A-0EEC-4156-B6A0-A82A9551E61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3" name="楕円 272">
              <a:extLst>
                <a:ext uri="{FF2B5EF4-FFF2-40B4-BE49-F238E27FC236}">
                  <a16:creationId xmlns:a16="http://schemas.microsoft.com/office/drawing/2014/main" id="{27EA9CDF-8244-4091-8422-199519B1CF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4" name="グループ化 273">
            <a:extLst>
              <a:ext uri="{FF2B5EF4-FFF2-40B4-BE49-F238E27FC236}">
                <a16:creationId xmlns:a16="http://schemas.microsoft.com/office/drawing/2014/main" id="{7068E4C3-6A78-4015-876B-51F7ECFFAF00}"/>
              </a:ext>
            </a:extLst>
          </p:cNvPr>
          <p:cNvGrpSpPr/>
          <p:nvPr/>
        </p:nvGrpSpPr>
        <p:grpSpPr>
          <a:xfrm>
            <a:off x="966033" y="2173828"/>
            <a:ext cx="1257545" cy="1294263"/>
            <a:chOff x="3649182" y="3704392"/>
            <a:chExt cx="1039294" cy="1221832"/>
          </a:xfrm>
        </p:grpSpPr>
        <p:grpSp>
          <p:nvGrpSpPr>
            <p:cNvPr id="275" name="グループ化 274">
              <a:extLst>
                <a:ext uri="{FF2B5EF4-FFF2-40B4-BE49-F238E27FC236}">
                  <a16:creationId xmlns:a16="http://schemas.microsoft.com/office/drawing/2014/main" id="{DC7838F5-E3E2-426C-B1CA-103DB839086A}"/>
                </a:ext>
              </a:extLst>
            </p:cNvPr>
            <p:cNvGrpSpPr/>
            <p:nvPr/>
          </p:nvGrpSpPr>
          <p:grpSpPr>
            <a:xfrm>
              <a:off x="3649182" y="3704392"/>
              <a:ext cx="1039294" cy="540000"/>
              <a:chOff x="3718923" y="3704392"/>
              <a:chExt cx="1039294" cy="540000"/>
            </a:xfrm>
          </p:grpSpPr>
          <p:sp>
            <p:nvSpPr>
              <p:cNvPr id="279" name="フリーフォーム: 図形 278">
                <a:extLst>
                  <a:ext uri="{FF2B5EF4-FFF2-40B4-BE49-F238E27FC236}">
                    <a16:creationId xmlns:a16="http://schemas.microsoft.com/office/drawing/2014/main" id="{EA99A52D-53D1-42AA-B0F4-21E9EEF1903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0" name="フリーフォーム: 図形 279">
                <a:extLst>
                  <a:ext uri="{FF2B5EF4-FFF2-40B4-BE49-F238E27FC236}">
                    <a16:creationId xmlns:a16="http://schemas.microsoft.com/office/drawing/2014/main" id="{24CA0424-AF81-4E22-AD71-E98CB0E3DBE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76" name="グループ化 275">
              <a:extLst>
                <a:ext uri="{FF2B5EF4-FFF2-40B4-BE49-F238E27FC236}">
                  <a16:creationId xmlns:a16="http://schemas.microsoft.com/office/drawing/2014/main" id="{0E04F5F0-C638-4E03-BACC-03A3D97FD19A}"/>
                </a:ext>
              </a:extLst>
            </p:cNvPr>
            <p:cNvGrpSpPr/>
            <p:nvPr/>
          </p:nvGrpSpPr>
          <p:grpSpPr>
            <a:xfrm flipV="1">
              <a:off x="3649182" y="4386224"/>
              <a:ext cx="1039294" cy="540000"/>
              <a:chOff x="3718923" y="3704392"/>
              <a:chExt cx="1039294" cy="540000"/>
            </a:xfrm>
          </p:grpSpPr>
          <p:sp>
            <p:nvSpPr>
              <p:cNvPr id="277" name="フリーフォーム: 図形 276">
                <a:extLst>
                  <a:ext uri="{FF2B5EF4-FFF2-40B4-BE49-F238E27FC236}">
                    <a16:creationId xmlns:a16="http://schemas.microsoft.com/office/drawing/2014/main" id="{D5796648-E264-41D4-BA27-F89191A227C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8" name="フリーフォーム: 図形 277">
                <a:extLst>
                  <a:ext uri="{FF2B5EF4-FFF2-40B4-BE49-F238E27FC236}">
                    <a16:creationId xmlns:a16="http://schemas.microsoft.com/office/drawing/2014/main" id="{071B2298-2CEA-4AB9-AA88-711E8D0B02AB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217DBC80-D6D1-472A-B9C3-F8D0FDBA821F}"/>
              </a:ext>
            </a:extLst>
          </p:cNvPr>
          <p:cNvGrpSpPr/>
          <p:nvPr/>
        </p:nvGrpSpPr>
        <p:grpSpPr>
          <a:xfrm>
            <a:off x="1430497" y="2576893"/>
            <a:ext cx="540000" cy="520011"/>
            <a:chOff x="6624757" y="4020301"/>
            <a:chExt cx="540000" cy="540000"/>
          </a:xfrm>
        </p:grpSpPr>
        <p:sp>
          <p:nvSpPr>
            <p:cNvPr id="282" name="フリーフォーム: 図形 281">
              <a:extLst>
                <a:ext uri="{FF2B5EF4-FFF2-40B4-BE49-F238E27FC236}">
                  <a16:creationId xmlns:a16="http://schemas.microsoft.com/office/drawing/2014/main" id="{2FA1EBDA-F98F-427E-BDF2-A503A1CB7A9C}"/>
                </a:ext>
              </a:extLst>
            </p:cNvPr>
            <p:cNvSpPr/>
            <p:nvPr/>
          </p:nvSpPr>
          <p:spPr>
            <a:xfrm>
              <a:off x="6864490" y="4020301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3" name="フリーフォーム: 図形 282">
              <a:extLst>
                <a:ext uri="{FF2B5EF4-FFF2-40B4-BE49-F238E27FC236}">
                  <a16:creationId xmlns:a16="http://schemas.microsoft.com/office/drawing/2014/main" id="{0517BA91-DEFA-46FF-BE80-FDA69D42C508}"/>
                </a:ext>
              </a:extLst>
            </p:cNvPr>
            <p:cNvSpPr/>
            <p:nvPr/>
          </p:nvSpPr>
          <p:spPr>
            <a:xfrm flipH="1" flipV="1">
              <a:off x="6864490" y="4291355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4" name="フリーフォーム: 図形 283">
              <a:extLst>
                <a:ext uri="{FF2B5EF4-FFF2-40B4-BE49-F238E27FC236}">
                  <a16:creationId xmlns:a16="http://schemas.microsoft.com/office/drawing/2014/main" id="{ACE83507-72CA-455F-A3A4-459EEA210E20}"/>
                </a:ext>
              </a:extLst>
            </p:cNvPr>
            <p:cNvSpPr/>
            <p:nvPr/>
          </p:nvSpPr>
          <p:spPr>
            <a:xfrm rot="5400000">
              <a:off x="7000017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5" name="フリーフォーム: 図形 284">
              <a:extLst>
                <a:ext uri="{FF2B5EF4-FFF2-40B4-BE49-F238E27FC236}">
                  <a16:creationId xmlns:a16="http://schemas.microsoft.com/office/drawing/2014/main" id="{A646D101-91F6-43D4-893B-F0422FB73320}"/>
                </a:ext>
              </a:extLst>
            </p:cNvPr>
            <p:cNvSpPr/>
            <p:nvPr/>
          </p:nvSpPr>
          <p:spPr>
            <a:xfrm rot="5400000" flipH="1" flipV="1">
              <a:off x="6728963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4" name="グループ化 303">
            <a:extLst>
              <a:ext uri="{FF2B5EF4-FFF2-40B4-BE49-F238E27FC236}">
                <a16:creationId xmlns:a16="http://schemas.microsoft.com/office/drawing/2014/main" id="{DA45DEC6-6E9D-4D32-A28B-332A1AE07F4F}"/>
              </a:ext>
            </a:extLst>
          </p:cNvPr>
          <p:cNvGrpSpPr/>
          <p:nvPr/>
        </p:nvGrpSpPr>
        <p:grpSpPr>
          <a:xfrm>
            <a:off x="1601754" y="3319146"/>
            <a:ext cx="180000" cy="1298240"/>
            <a:chOff x="6804757" y="3600568"/>
            <a:chExt cx="180000" cy="1348145"/>
          </a:xfrm>
        </p:grpSpPr>
        <p:sp>
          <p:nvSpPr>
            <p:cNvPr id="305" name="楕円 304">
              <a:extLst>
                <a:ext uri="{FF2B5EF4-FFF2-40B4-BE49-F238E27FC236}">
                  <a16:creationId xmlns:a16="http://schemas.microsoft.com/office/drawing/2014/main" id="{E4CB0FD6-FD1F-4F4F-A65C-46551A059D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6" name="楕円 305">
              <a:extLst>
                <a:ext uri="{FF2B5EF4-FFF2-40B4-BE49-F238E27FC236}">
                  <a16:creationId xmlns:a16="http://schemas.microsoft.com/office/drawing/2014/main" id="{33DB81F7-5B4E-4FC9-ADFB-67C5C6C46A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7" name="グループ化 306">
            <a:extLst>
              <a:ext uri="{FF2B5EF4-FFF2-40B4-BE49-F238E27FC236}">
                <a16:creationId xmlns:a16="http://schemas.microsoft.com/office/drawing/2014/main" id="{3091379C-8116-4610-BAF2-6C14814A7067}"/>
              </a:ext>
            </a:extLst>
          </p:cNvPr>
          <p:cNvGrpSpPr/>
          <p:nvPr/>
        </p:nvGrpSpPr>
        <p:grpSpPr>
          <a:xfrm rot="5400000">
            <a:off x="1605086" y="3294194"/>
            <a:ext cx="173337" cy="1348145"/>
            <a:chOff x="6804757" y="3600568"/>
            <a:chExt cx="180000" cy="1348145"/>
          </a:xfrm>
        </p:grpSpPr>
        <p:sp>
          <p:nvSpPr>
            <p:cNvPr id="308" name="楕円 307">
              <a:extLst>
                <a:ext uri="{FF2B5EF4-FFF2-40B4-BE49-F238E27FC236}">
                  <a16:creationId xmlns:a16="http://schemas.microsoft.com/office/drawing/2014/main" id="{2542AD91-F35C-41F3-B439-A643ABB776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9" name="楕円 308">
              <a:extLst>
                <a:ext uri="{FF2B5EF4-FFF2-40B4-BE49-F238E27FC236}">
                  <a16:creationId xmlns:a16="http://schemas.microsoft.com/office/drawing/2014/main" id="{B04FDE19-9C4E-489E-ACA5-1D419E5D96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0" name="グループ化 309">
            <a:extLst>
              <a:ext uri="{FF2B5EF4-FFF2-40B4-BE49-F238E27FC236}">
                <a16:creationId xmlns:a16="http://schemas.microsoft.com/office/drawing/2014/main" id="{BA4B7865-8D10-4EC9-8375-0E14D7FABF10}"/>
              </a:ext>
            </a:extLst>
          </p:cNvPr>
          <p:cNvGrpSpPr/>
          <p:nvPr/>
        </p:nvGrpSpPr>
        <p:grpSpPr>
          <a:xfrm>
            <a:off x="960779" y="3320277"/>
            <a:ext cx="1257545" cy="1294263"/>
            <a:chOff x="3649182" y="3704392"/>
            <a:chExt cx="1039294" cy="1221832"/>
          </a:xfrm>
        </p:grpSpPr>
        <p:grpSp>
          <p:nvGrpSpPr>
            <p:cNvPr id="311" name="グループ化 310">
              <a:extLst>
                <a:ext uri="{FF2B5EF4-FFF2-40B4-BE49-F238E27FC236}">
                  <a16:creationId xmlns:a16="http://schemas.microsoft.com/office/drawing/2014/main" id="{9E7F8B28-A88A-4240-925B-B724CE9EAD62}"/>
                </a:ext>
              </a:extLst>
            </p:cNvPr>
            <p:cNvGrpSpPr/>
            <p:nvPr/>
          </p:nvGrpSpPr>
          <p:grpSpPr>
            <a:xfrm>
              <a:off x="3649182" y="3704392"/>
              <a:ext cx="1039294" cy="540000"/>
              <a:chOff x="3718923" y="3704392"/>
              <a:chExt cx="1039294" cy="540000"/>
            </a:xfrm>
          </p:grpSpPr>
          <p:sp>
            <p:nvSpPr>
              <p:cNvPr id="315" name="フリーフォーム: 図形 314">
                <a:extLst>
                  <a:ext uri="{FF2B5EF4-FFF2-40B4-BE49-F238E27FC236}">
                    <a16:creationId xmlns:a16="http://schemas.microsoft.com/office/drawing/2014/main" id="{03112B2C-434F-4A4A-835D-2247041C987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6" name="フリーフォーム: 図形 315">
                <a:extLst>
                  <a:ext uri="{FF2B5EF4-FFF2-40B4-BE49-F238E27FC236}">
                    <a16:creationId xmlns:a16="http://schemas.microsoft.com/office/drawing/2014/main" id="{9AA26988-1FBE-42F5-AC21-73B7DDB1BDD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2" name="グループ化 311">
              <a:extLst>
                <a:ext uri="{FF2B5EF4-FFF2-40B4-BE49-F238E27FC236}">
                  <a16:creationId xmlns:a16="http://schemas.microsoft.com/office/drawing/2014/main" id="{8B5CF0F0-212D-44CF-98A8-DF11567EC7AB}"/>
                </a:ext>
              </a:extLst>
            </p:cNvPr>
            <p:cNvGrpSpPr/>
            <p:nvPr/>
          </p:nvGrpSpPr>
          <p:grpSpPr>
            <a:xfrm flipV="1">
              <a:off x="3649182" y="4386224"/>
              <a:ext cx="1039294" cy="540000"/>
              <a:chOff x="3718923" y="3704392"/>
              <a:chExt cx="1039294" cy="540000"/>
            </a:xfrm>
          </p:grpSpPr>
          <p:sp>
            <p:nvSpPr>
              <p:cNvPr id="313" name="フリーフォーム: 図形 312">
                <a:extLst>
                  <a:ext uri="{FF2B5EF4-FFF2-40B4-BE49-F238E27FC236}">
                    <a16:creationId xmlns:a16="http://schemas.microsoft.com/office/drawing/2014/main" id="{CCA48BC2-6937-4201-83EF-A5E4FBDD10DB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4" name="フリーフォーム: 図形 313">
                <a:extLst>
                  <a:ext uri="{FF2B5EF4-FFF2-40B4-BE49-F238E27FC236}">
                    <a16:creationId xmlns:a16="http://schemas.microsoft.com/office/drawing/2014/main" id="{3F9AFA5B-6545-4EEA-B6B3-851BD9EC19B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17" name="グループ化 316">
            <a:extLst>
              <a:ext uri="{FF2B5EF4-FFF2-40B4-BE49-F238E27FC236}">
                <a16:creationId xmlns:a16="http://schemas.microsoft.com/office/drawing/2014/main" id="{930569DA-7BBD-4695-A589-36B6745589F3}"/>
              </a:ext>
            </a:extLst>
          </p:cNvPr>
          <p:cNvGrpSpPr/>
          <p:nvPr/>
        </p:nvGrpSpPr>
        <p:grpSpPr>
          <a:xfrm>
            <a:off x="1425243" y="3723342"/>
            <a:ext cx="540000" cy="520011"/>
            <a:chOff x="6624757" y="4020301"/>
            <a:chExt cx="540000" cy="540000"/>
          </a:xfrm>
        </p:grpSpPr>
        <p:sp>
          <p:nvSpPr>
            <p:cNvPr id="318" name="フリーフォーム: 図形 317">
              <a:extLst>
                <a:ext uri="{FF2B5EF4-FFF2-40B4-BE49-F238E27FC236}">
                  <a16:creationId xmlns:a16="http://schemas.microsoft.com/office/drawing/2014/main" id="{F8BA74F0-437D-4100-A719-E9789E650AC5}"/>
                </a:ext>
              </a:extLst>
            </p:cNvPr>
            <p:cNvSpPr/>
            <p:nvPr/>
          </p:nvSpPr>
          <p:spPr>
            <a:xfrm>
              <a:off x="6864490" y="4020301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19" name="フリーフォーム: 図形 318">
              <a:extLst>
                <a:ext uri="{FF2B5EF4-FFF2-40B4-BE49-F238E27FC236}">
                  <a16:creationId xmlns:a16="http://schemas.microsoft.com/office/drawing/2014/main" id="{D7C55F0A-02CE-40AB-98B7-DA8A7987F729}"/>
                </a:ext>
              </a:extLst>
            </p:cNvPr>
            <p:cNvSpPr/>
            <p:nvPr/>
          </p:nvSpPr>
          <p:spPr>
            <a:xfrm flipH="1" flipV="1">
              <a:off x="6864490" y="4291355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0" name="フリーフォーム: 図形 319">
              <a:extLst>
                <a:ext uri="{FF2B5EF4-FFF2-40B4-BE49-F238E27FC236}">
                  <a16:creationId xmlns:a16="http://schemas.microsoft.com/office/drawing/2014/main" id="{A4E3D746-A793-4901-BADC-848D4A508EE5}"/>
                </a:ext>
              </a:extLst>
            </p:cNvPr>
            <p:cNvSpPr/>
            <p:nvPr/>
          </p:nvSpPr>
          <p:spPr>
            <a:xfrm rot="5400000">
              <a:off x="7000017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1" name="フリーフォーム: 図形 320">
              <a:extLst>
                <a:ext uri="{FF2B5EF4-FFF2-40B4-BE49-F238E27FC236}">
                  <a16:creationId xmlns:a16="http://schemas.microsoft.com/office/drawing/2014/main" id="{AD87C278-0657-496F-B44B-59E28FA29701}"/>
                </a:ext>
              </a:extLst>
            </p:cNvPr>
            <p:cNvSpPr/>
            <p:nvPr/>
          </p:nvSpPr>
          <p:spPr>
            <a:xfrm rot="5400000" flipH="1" flipV="1">
              <a:off x="6728963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2" name="グループ化 321">
            <a:extLst>
              <a:ext uri="{FF2B5EF4-FFF2-40B4-BE49-F238E27FC236}">
                <a16:creationId xmlns:a16="http://schemas.microsoft.com/office/drawing/2014/main" id="{E872ED32-35F0-4EFA-A3B8-93B2C48B6EAF}"/>
              </a:ext>
            </a:extLst>
          </p:cNvPr>
          <p:cNvGrpSpPr/>
          <p:nvPr/>
        </p:nvGrpSpPr>
        <p:grpSpPr>
          <a:xfrm>
            <a:off x="1601754" y="4475633"/>
            <a:ext cx="180000" cy="1298240"/>
            <a:chOff x="6804757" y="3600568"/>
            <a:chExt cx="180000" cy="1348145"/>
          </a:xfrm>
        </p:grpSpPr>
        <p:sp>
          <p:nvSpPr>
            <p:cNvPr id="323" name="楕円 322">
              <a:extLst>
                <a:ext uri="{FF2B5EF4-FFF2-40B4-BE49-F238E27FC236}">
                  <a16:creationId xmlns:a16="http://schemas.microsoft.com/office/drawing/2014/main" id="{E90D84E8-07B1-4517-8C42-55A93FB2A8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4" name="楕円 323">
              <a:extLst>
                <a:ext uri="{FF2B5EF4-FFF2-40B4-BE49-F238E27FC236}">
                  <a16:creationId xmlns:a16="http://schemas.microsoft.com/office/drawing/2014/main" id="{5CBC5101-85DF-4224-9DB3-4B45D17522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5" name="グループ化 324">
            <a:extLst>
              <a:ext uri="{FF2B5EF4-FFF2-40B4-BE49-F238E27FC236}">
                <a16:creationId xmlns:a16="http://schemas.microsoft.com/office/drawing/2014/main" id="{BB336408-415A-4FD0-A827-8CCFF7171FAE}"/>
              </a:ext>
            </a:extLst>
          </p:cNvPr>
          <p:cNvGrpSpPr/>
          <p:nvPr/>
        </p:nvGrpSpPr>
        <p:grpSpPr>
          <a:xfrm rot="5400000">
            <a:off x="1605086" y="4450681"/>
            <a:ext cx="173337" cy="1348145"/>
            <a:chOff x="6804757" y="3600568"/>
            <a:chExt cx="180000" cy="1348145"/>
          </a:xfrm>
        </p:grpSpPr>
        <p:sp>
          <p:nvSpPr>
            <p:cNvPr id="326" name="楕円 325">
              <a:extLst>
                <a:ext uri="{FF2B5EF4-FFF2-40B4-BE49-F238E27FC236}">
                  <a16:creationId xmlns:a16="http://schemas.microsoft.com/office/drawing/2014/main" id="{907BB73F-79D0-4551-B6C4-CE4222E6C1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7" name="楕円 326">
              <a:extLst>
                <a:ext uri="{FF2B5EF4-FFF2-40B4-BE49-F238E27FC236}">
                  <a16:creationId xmlns:a16="http://schemas.microsoft.com/office/drawing/2014/main" id="{9E65F00B-FD83-4EE9-8A12-084E925D9A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8" name="グループ化 327">
            <a:extLst>
              <a:ext uri="{FF2B5EF4-FFF2-40B4-BE49-F238E27FC236}">
                <a16:creationId xmlns:a16="http://schemas.microsoft.com/office/drawing/2014/main" id="{7A3CBADF-3853-4DA7-9A3D-8ECEEFE095BF}"/>
              </a:ext>
            </a:extLst>
          </p:cNvPr>
          <p:cNvGrpSpPr/>
          <p:nvPr/>
        </p:nvGrpSpPr>
        <p:grpSpPr>
          <a:xfrm>
            <a:off x="960779" y="4476764"/>
            <a:ext cx="1257545" cy="1294263"/>
            <a:chOff x="3649182" y="3704392"/>
            <a:chExt cx="1039294" cy="1221832"/>
          </a:xfrm>
        </p:grpSpPr>
        <p:grpSp>
          <p:nvGrpSpPr>
            <p:cNvPr id="329" name="グループ化 328">
              <a:extLst>
                <a:ext uri="{FF2B5EF4-FFF2-40B4-BE49-F238E27FC236}">
                  <a16:creationId xmlns:a16="http://schemas.microsoft.com/office/drawing/2014/main" id="{92C3FD75-588A-4D97-8030-A187FDBFA002}"/>
                </a:ext>
              </a:extLst>
            </p:cNvPr>
            <p:cNvGrpSpPr/>
            <p:nvPr/>
          </p:nvGrpSpPr>
          <p:grpSpPr>
            <a:xfrm>
              <a:off x="3649182" y="3704392"/>
              <a:ext cx="1039294" cy="540000"/>
              <a:chOff x="3718923" y="3704392"/>
              <a:chExt cx="1039294" cy="540000"/>
            </a:xfrm>
          </p:grpSpPr>
          <p:sp>
            <p:nvSpPr>
              <p:cNvPr id="333" name="フリーフォーム: 図形 332">
                <a:extLst>
                  <a:ext uri="{FF2B5EF4-FFF2-40B4-BE49-F238E27FC236}">
                    <a16:creationId xmlns:a16="http://schemas.microsoft.com/office/drawing/2014/main" id="{40C7FD63-EE8B-4A6B-B3DC-44C7E52FDAA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4" name="フリーフォーム: 図形 333">
                <a:extLst>
                  <a:ext uri="{FF2B5EF4-FFF2-40B4-BE49-F238E27FC236}">
                    <a16:creationId xmlns:a16="http://schemas.microsoft.com/office/drawing/2014/main" id="{9AFE1E74-A03F-4EFB-AA77-7BCC7CB2EC2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30" name="グループ化 329">
              <a:extLst>
                <a:ext uri="{FF2B5EF4-FFF2-40B4-BE49-F238E27FC236}">
                  <a16:creationId xmlns:a16="http://schemas.microsoft.com/office/drawing/2014/main" id="{4C03345B-8E8D-415C-9225-4C8BBD72F861}"/>
                </a:ext>
              </a:extLst>
            </p:cNvPr>
            <p:cNvGrpSpPr/>
            <p:nvPr/>
          </p:nvGrpSpPr>
          <p:grpSpPr>
            <a:xfrm flipV="1">
              <a:off x="3649182" y="4386224"/>
              <a:ext cx="1039294" cy="540000"/>
              <a:chOff x="3718923" y="3704392"/>
              <a:chExt cx="1039294" cy="540000"/>
            </a:xfrm>
          </p:grpSpPr>
          <p:sp>
            <p:nvSpPr>
              <p:cNvPr id="331" name="フリーフォーム: 図形 330">
                <a:extLst>
                  <a:ext uri="{FF2B5EF4-FFF2-40B4-BE49-F238E27FC236}">
                    <a16:creationId xmlns:a16="http://schemas.microsoft.com/office/drawing/2014/main" id="{371B43DC-12D6-4EF3-B92F-FFF40A5FF3C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2" name="フリーフォーム: 図形 331">
                <a:extLst>
                  <a:ext uri="{FF2B5EF4-FFF2-40B4-BE49-F238E27FC236}">
                    <a16:creationId xmlns:a16="http://schemas.microsoft.com/office/drawing/2014/main" id="{154BEA18-E74F-48E8-8FF1-A21DDC6A47D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35" name="グループ化 334">
            <a:extLst>
              <a:ext uri="{FF2B5EF4-FFF2-40B4-BE49-F238E27FC236}">
                <a16:creationId xmlns:a16="http://schemas.microsoft.com/office/drawing/2014/main" id="{D1B46423-58E7-41D8-80FC-C3E8119BC50D}"/>
              </a:ext>
            </a:extLst>
          </p:cNvPr>
          <p:cNvGrpSpPr/>
          <p:nvPr/>
        </p:nvGrpSpPr>
        <p:grpSpPr>
          <a:xfrm>
            <a:off x="1425243" y="4879829"/>
            <a:ext cx="540000" cy="520011"/>
            <a:chOff x="6624757" y="4020301"/>
            <a:chExt cx="540000" cy="540000"/>
          </a:xfrm>
        </p:grpSpPr>
        <p:sp>
          <p:nvSpPr>
            <p:cNvPr id="336" name="フリーフォーム: 図形 335">
              <a:extLst>
                <a:ext uri="{FF2B5EF4-FFF2-40B4-BE49-F238E27FC236}">
                  <a16:creationId xmlns:a16="http://schemas.microsoft.com/office/drawing/2014/main" id="{C7373C30-282D-447E-AC97-6D981ED03418}"/>
                </a:ext>
              </a:extLst>
            </p:cNvPr>
            <p:cNvSpPr/>
            <p:nvPr/>
          </p:nvSpPr>
          <p:spPr>
            <a:xfrm>
              <a:off x="6864490" y="4020301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7" name="フリーフォーム: 図形 336">
              <a:extLst>
                <a:ext uri="{FF2B5EF4-FFF2-40B4-BE49-F238E27FC236}">
                  <a16:creationId xmlns:a16="http://schemas.microsoft.com/office/drawing/2014/main" id="{C9068F34-24F3-41E6-A7A6-89BA173D29D9}"/>
                </a:ext>
              </a:extLst>
            </p:cNvPr>
            <p:cNvSpPr/>
            <p:nvPr/>
          </p:nvSpPr>
          <p:spPr>
            <a:xfrm flipH="1" flipV="1">
              <a:off x="6864490" y="4291355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8" name="フリーフォーム: 図形 337">
              <a:extLst>
                <a:ext uri="{FF2B5EF4-FFF2-40B4-BE49-F238E27FC236}">
                  <a16:creationId xmlns:a16="http://schemas.microsoft.com/office/drawing/2014/main" id="{C6339EE2-9749-4CCF-8520-B885709DCBE2}"/>
                </a:ext>
              </a:extLst>
            </p:cNvPr>
            <p:cNvSpPr/>
            <p:nvPr/>
          </p:nvSpPr>
          <p:spPr>
            <a:xfrm rot="5400000">
              <a:off x="7000017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9" name="フリーフォーム: 図形 338">
              <a:extLst>
                <a:ext uri="{FF2B5EF4-FFF2-40B4-BE49-F238E27FC236}">
                  <a16:creationId xmlns:a16="http://schemas.microsoft.com/office/drawing/2014/main" id="{B975ECA8-62C5-4BBA-9FDE-1C5C29653BE0}"/>
                </a:ext>
              </a:extLst>
            </p:cNvPr>
            <p:cNvSpPr/>
            <p:nvPr/>
          </p:nvSpPr>
          <p:spPr>
            <a:xfrm rot="5400000" flipH="1" flipV="1">
              <a:off x="6728963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0" name="グループ化 339">
            <a:extLst>
              <a:ext uri="{FF2B5EF4-FFF2-40B4-BE49-F238E27FC236}">
                <a16:creationId xmlns:a16="http://schemas.microsoft.com/office/drawing/2014/main" id="{9D9ACE08-A2A6-4AC2-A483-A9A2244262CE}"/>
              </a:ext>
            </a:extLst>
          </p:cNvPr>
          <p:cNvGrpSpPr/>
          <p:nvPr/>
        </p:nvGrpSpPr>
        <p:grpSpPr>
          <a:xfrm>
            <a:off x="1601754" y="5628422"/>
            <a:ext cx="180000" cy="1298240"/>
            <a:chOff x="6804757" y="3600568"/>
            <a:chExt cx="180000" cy="1348145"/>
          </a:xfrm>
        </p:grpSpPr>
        <p:sp>
          <p:nvSpPr>
            <p:cNvPr id="341" name="楕円 340">
              <a:extLst>
                <a:ext uri="{FF2B5EF4-FFF2-40B4-BE49-F238E27FC236}">
                  <a16:creationId xmlns:a16="http://schemas.microsoft.com/office/drawing/2014/main" id="{28B6F4D2-EF99-4FAF-8588-B00F9DF0E0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2" name="楕円 341">
              <a:extLst>
                <a:ext uri="{FF2B5EF4-FFF2-40B4-BE49-F238E27FC236}">
                  <a16:creationId xmlns:a16="http://schemas.microsoft.com/office/drawing/2014/main" id="{53D110EE-EFA0-4B77-8313-C7FB5D1920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3" name="グループ化 342">
            <a:extLst>
              <a:ext uri="{FF2B5EF4-FFF2-40B4-BE49-F238E27FC236}">
                <a16:creationId xmlns:a16="http://schemas.microsoft.com/office/drawing/2014/main" id="{7D57E467-2897-4537-A2F5-350A900016E9}"/>
              </a:ext>
            </a:extLst>
          </p:cNvPr>
          <p:cNvGrpSpPr/>
          <p:nvPr/>
        </p:nvGrpSpPr>
        <p:grpSpPr>
          <a:xfrm rot="5400000">
            <a:off x="1605086" y="5603470"/>
            <a:ext cx="173337" cy="1348145"/>
            <a:chOff x="6804757" y="3600568"/>
            <a:chExt cx="180000" cy="1348145"/>
          </a:xfrm>
        </p:grpSpPr>
        <p:sp>
          <p:nvSpPr>
            <p:cNvPr id="344" name="楕円 343">
              <a:extLst>
                <a:ext uri="{FF2B5EF4-FFF2-40B4-BE49-F238E27FC236}">
                  <a16:creationId xmlns:a16="http://schemas.microsoft.com/office/drawing/2014/main" id="{1296D051-05FC-4246-964F-EB46E82B89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5" name="楕円 344">
              <a:extLst>
                <a:ext uri="{FF2B5EF4-FFF2-40B4-BE49-F238E27FC236}">
                  <a16:creationId xmlns:a16="http://schemas.microsoft.com/office/drawing/2014/main" id="{789A3555-1EF2-4B60-93F6-319A5E49C9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6" name="グループ化 345">
            <a:extLst>
              <a:ext uri="{FF2B5EF4-FFF2-40B4-BE49-F238E27FC236}">
                <a16:creationId xmlns:a16="http://schemas.microsoft.com/office/drawing/2014/main" id="{DF58506B-B81C-481A-ADE8-D02122FCA46B}"/>
              </a:ext>
            </a:extLst>
          </p:cNvPr>
          <p:cNvGrpSpPr/>
          <p:nvPr/>
        </p:nvGrpSpPr>
        <p:grpSpPr>
          <a:xfrm>
            <a:off x="960779" y="5629553"/>
            <a:ext cx="1257545" cy="1294263"/>
            <a:chOff x="3649182" y="3704392"/>
            <a:chExt cx="1039294" cy="1221832"/>
          </a:xfrm>
        </p:grpSpPr>
        <p:grpSp>
          <p:nvGrpSpPr>
            <p:cNvPr id="347" name="グループ化 346">
              <a:extLst>
                <a:ext uri="{FF2B5EF4-FFF2-40B4-BE49-F238E27FC236}">
                  <a16:creationId xmlns:a16="http://schemas.microsoft.com/office/drawing/2014/main" id="{4837E73C-5BE4-40B8-99B3-95671C9C795C}"/>
                </a:ext>
              </a:extLst>
            </p:cNvPr>
            <p:cNvGrpSpPr/>
            <p:nvPr/>
          </p:nvGrpSpPr>
          <p:grpSpPr>
            <a:xfrm>
              <a:off x="3649182" y="3704392"/>
              <a:ext cx="1039294" cy="540000"/>
              <a:chOff x="3718923" y="3704392"/>
              <a:chExt cx="1039294" cy="540000"/>
            </a:xfrm>
          </p:grpSpPr>
          <p:sp>
            <p:nvSpPr>
              <p:cNvPr id="351" name="フリーフォーム: 図形 350">
                <a:extLst>
                  <a:ext uri="{FF2B5EF4-FFF2-40B4-BE49-F238E27FC236}">
                    <a16:creationId xmlns:a16="http://schemas.microsoft.com/office/drawing/2014/main" id="{0EB49FD0-D191-4B87-A246-8220C3CAF11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2" name="フリーフォーム: 図形 351">
                <a:extLst>
                  <a:ext uri="{FF2B5EF4-FFF2-40B4-BE49-F238E27FC236}">
                    <a16:creationId xmlns:a16="http://schemas.microsoft.com/office/drawing/2014/main" id="{6F51D37B-1CAB-4152-AA90-285E6F6E74A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48" name="グループ化 347">
              <a:extLst>
                <a:ext uri="{FF2B5EF4-FFF2-40B4-BE49-F238E27FC236}">
                  <a16:creationId xmlns:a16="http://schemas.microsoft.com/office/drawing/2014/main" id="{ECC734B7-DF67-4E76-AC14-94E37D7C2571}"/>
                </a:ext>
              </a:extLst>
            </p:cNvPr>
            <p:cNvGrpSpPr/>
            <p:nvPr/>
          </p:nvGrpSpPr>
          <p:grpSpPr>
            <a:xfrm flipV="1">
              <a:off x="3649182" y="4386224"/>
              <a:ext cx="1039294" cy="540000"/>
              <a:chOff x="3718923" y="3704392"/>
              <a:chExt cx="1039294" cy="540000"/>
            </a:xfrm>
          </p:grpSpPr>
          <p:sp>
            <p:nvSpPr>
              <p:cNvPr id="349" name="フリーフォーム: 図形 348">
                <a:extLst>
                  <a:ext uri="{FF2B5EF4-FFF2-40B4-BE49-F238E27FC236}">
                    <a16:creationId xmlns:a16="http://schemas.microsoft.com/office/drawing/2014/main" id="{37C4B1A3-48A7-42CF-9657-F1382273B47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0" name="フリーフォーム: 図形 349">
                <a:extLst>
                  <a:ext uri="{FF2B5EF4-FFF2-40B4-BE49-F238E27FC236}">
                    <a16:creationId xmlns:a16="http://schemas.microsoft.com/office/drawing/2014/main" id="{B43FFB14-E2F0-49EA-989E-E050A1C209E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53" name="グループ化 352">
            <a:extLst>
              <a:ext uri="{FF2B5EF4-FFF2-40B4-BE49-F238E27FC236}">
                <a16:creationId xmlns:a16="http://schemas.microsoft.com/office/drawing/2014/main" id="{34D4C222-FB3B-42A1-8F8C-F5ACC500D23E}"/>
              </a:ext>
            </a:extLst>
          </p:cNvPr>
          <p:cNvGrpSpPr/>
          <p:nvPr/>
        </p:nvGrpSpPr>
        <p:grpSpPr>
          <a:xfrm>
            <a:off x="1425243" y="6032618"/>
            <a:ext cx="540000" cy="520011"/>
            <a:chOff x="6624757" y="4020301"/>
            <a:chExt cx="540000" cy="540000"/>
          </a:xfrm>
        </p:grpSpPr>
        <p:sp>
          <p:nvSpPr>
            <p:cNvPr id="354" name="フリーフォーム: 図形 353">
              <a:extLst>
                <a:ext uri="{FF2B5EF4-FFF2-40B4-BE49-F238E27FC236}">
                  <a16:creationId xmlns:a16="http://schemas.microsoft.com/office/drawing/2014/main" id="{64889EA2-DA0D-45E4-A155-BF323072D9EB}"/>
                </a:ext>
              </a:extLst>
            </p:cNvPr>
            <p:cNvSpPr/>
            <p:nvPr/>
          </p:nvSpPr>
          <p:spPr>
            <a:xfrm>
              <a:off x="6864490" y="4020301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55" name="フリーフォーム: 図形 354">
              <a:extLst>
                <a:ext uri="{FF2B5EF4-FFF2-40B4-BE49-F238E27FC236}">
                  <a16:creationId xmlns:a16="http://schemas.microsoft.com/office/drawing/2014/main" id="{6688E631-CAA8-49AB-8440-9D08CBE9D623}"/>
                </a:ext>
              </a:extLst>
            </p:cNvPr>
            <p:cNvSpPr/>
            <p:nvPr/>
          </p:nvSpPr>
          <p:spPr>
            <a:xfrm flipH="1" flipV="1">
              <a:off x="6864490" y="4291355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56" name="フリーフォーム: 図形 355">
              <a:extLst>
                <a:ext uri="{FF2B5EF4-FFF2-40B4-BE49-F238E27FC236}">
                  <a16:creationId xmlns:a16="http://schemas.microsoft.com/office/drawing/2014/main" id="{9934031A-8CC6-4373-BD91-4BFF514AC909}"/>
                </a:ext>
              </a:extLst>
            </p:cNvPr>
            <p:cNvSpPr/>
            <p:nvPr/>
          </p:nvSpPr>
          <p:spPr>
            <a:xfrm rot="5400000">
              <a:off x="7000017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57" name="フリーフォーム: 図形 356">
              <a:extLst>
                <a:ext uri="{FF2B5EF4-FFF2-40B4-BE49-F238E27FC236}">
                  <a16:creationId xmlns:a16="http://schemas.microsoft.com/office/drawing/2014/main" id="{62E78962-3246-46AB-A98C-A24758782EC6}"/>
                </a:ext>
              </a:extLst>
            </p:cNvPr>
            <p:cNvSpPr/>
            <p:nvPr/>
          </p:nvSpPr>
          <p:spPr>
            <a:xfrm rot="5400000" flipH="1" flipV="1">
              <a:off x="6728963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3" name="グループ化 392">
            <a:extLst>
              <a:ext uri="{FF2B5EF4-FFF2-40B4-BE49-F238E27FC236}">
                <a16:creationId xmlns:a16="http://schemas.microsoft.com/office/drawing/2014/main" id="{F2E6F503-7BD9-4204-BE41-86CBD1E1D505}"/>
              </a:ext>
            </a:extLst>
          </p:cNvPr>
          <p:cNvGrpSpPr/>
          <p:nvPr/>
        </p:nvGrpSpPr>
        <p:grpSpPr>
          <a:xfrm>
            <a:off x="-592932" y="-247894"/>
            <a:ext cx="3567306" cy="7329794"/>
            <a:chOff x="-275878" y="-270100"/>
            <a:chExt cx="3567306" cy="7329794"/>
          </a:xfrm>
        </p:grpSpPr>
        <p:grpSp>
          <p:nvGrpSpPr>
            <p:cNvPr id="394" name="グループ化 393">
              <a:extLst>
                <a:ext uri="{FF2B5EF4-FFF2-40B4-BE49-F238E27FC236}">
                  <a16:creationId xmlns:a16="http://schemas.microsoft.com/office/drawing/2014/main" id="{6195C95F-1541-44CB-BE74-FD9E7294858A}"/>
                </a:ext>
              </a:extLst>
            </p:cNvPr>
            <p:cNvGrpSpPr/>
            <p:nvPr/>
          </p:nvGrpSpPr>
          <p:grpSpPr>
            <a:xfrm rot="16200000">
              <a:off x="1939784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718" name="グループ化 717">
                <a:extLst>
                  <a:ext uri="{FF2B5EF4-FFF2-40B4-BE49-F238E27FC236}">
                    <a16:creationId xmlns:a16="http://schemas.microsoft.com/office/drawing/2014/main" id="{BCFE091D-882D-446E-B9FF-42F0F95259C1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34" name="楕円 733">
                  <a:extLst>
                    <a:ext uri="{FF2B5EF4-FFF2-40B4-BE49-F238E27FC236}">
                      <a16:creationId xmlns:a16="http://schemas.microsoft.com/office/drawing/2014/main" id="{F811E5A3-EB5B-4092-BC49-5267A4DE55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5" name="楕円 734">
                  <a:extLst>
                    <a:ext uri="{FF2B5EF4-FFF2-40B4-BE49-F238E27FC236}">
                      <a16:creationId xmlns:a16="http://schemas.microsoft.com/office/drawing/2014/main" id="{0CA0BBC5-6ACD-4D4A-A2B3-1B3D12C7E6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19" name="グループ化 718">
                <a:extLst>
                  <a:ext uri="{FF2B5EF4-FFF2-40B4-BE49-F238E27FC236}">
                    <a16:creationId xmlns:a16="http://schemas.microsoft.com/office/drawing/2014/main" id="{BA00C7A0-BC81-454E-83A6-AAFD8866C88B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32" name="楕円 731">
                  <a:extLst>
                    <a:ext uri="{FF2B5EF4-FFF2-40B4-BE49-F238E27FC236}">
                      <a16:creationId xmlns:a16="http://schemas.microsoft.com/office/drawing/2014/main" id="{FF7E0A80-A07D-48A1-B667-4F2B25AE8B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3" name="楕円 732">
                  <a:extLst>
                    <a:ext uri="{FF2B5EF4-FFF2-40B4-BE49-F238E27FC236}">
                      <a16:creationId xmlns:a16="http://schemas.microsoft.com/office/drawing/2014/main" id="{88825697-40E3-44CF-97B3-009DA45CC65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20" name="グループ化 719">
                <a:extLst>
                  <a:ext uri="{FF2B5EF4-FFF2-40B4-BE49-F238E27FC236}">
                    <a16:creationId xmlns:a16="http://schemas.microsoft.com/office/drawing/2014/main" id="{2C839E72-E721-49AA-BE45-B921B1166403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26" name="グループ化 725">
                  <a:extLst>
                    <a:ext uri="{FF2B5EF4-FFF2-40B4-BE49-F238E27FC236}">
                      <a16:creationId xmlns:a16="http://schemas.microsoft.com/office/drawing/2014/main" id="{AFE94CC1-154E-4038-B676-AA7966F510D7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30" name="フリーフォーム: 図形 729">
                    <a:extLst>
                      <a:ext uri="{FF2B5EF4-FFF2-40B4-BE49-F238E27FC236}">
                        <a16:creationId xmlns:a16="http://schemas.microsoft.com/office/drawing/2014/main" id="{BFE313F8-7C81-4A29-9CBE-C9941AC46E4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31" name="フリーフォーム: 図形 730">
                    <a:extLst>
                      <a:ext uri="{FF2B5EF4-FFF2-40B4-BE49-F238E27FC236}">
                        <a16:creationId xmlns:a16="http://schemas.microsoft.com/office/drawing/2014/main" id="{AF8D359C-1DD9-4520-B710-A7A6955A2A3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27" name="グループ化 726">
                  <a:extLst>
                    <a:ext uri="{FF2B5EF4-FFF2-40B4-BE49-F238E27FC236}">
                      <a16:creationId xmlns:a16="http://schemas.microsoft.com/office/drawing/2014/main" id="{C432B89F-911B-4D10-B9A5-16E1F05602B6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28" name="フリーフォーム: 図形 727">
                    <a:extLst>
                      <a:ext uri="{FF2B5EF4-FFF2-40B4-BE49-F238E27FC236}">
                        <a16:creationId xmlns:a16="http://schemas.microsoft.com/office/drawing/2014/main" id="{55398628-4783-4CB9-8A6E-35484A84A2F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29" name="フリーフォーム: 図形 728">
                    <a:extLst>
                      <a:ext uri="{FF2B5EF4-FFF2-40B4-BE49-F238E27FC236}">
                        <a16:creationId xmlns:a16="http://schemas.microsoft.com/office/drawing/2014/main" id="{F4CD2EDA-206C-4DC8-A8C6-7C86AD01934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21" name="グループ化 720">
                <a:extLst>
                  <a:ext uri="{FF2B5EF4-FFF2-40B4-BE49-F238E27FC236}">
                    <a16:creationId xmlns:a16="http://schemas.microsoft.com/office/drawing/2014/main" id="{8074F4A0-B403-44D1-AB63-5A5043AE5FB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22" name="フリーフォーム: 図形 721">
                  <a:extLst>
                    <a:ext uri="{FF2B5EF4-FFF2-40B4-BE49-F238E27FC236}">
                      <a16:creationId xmlns:a16="http://schemas.microsoft.com/office/drawing/2014/main" id="{89202EDF-DB28-450A-93FA-9476A223C73E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3" name="フリーフォーム: 図形 722">
                  <a:extLst>
                    <a:ext uri="{FF2B5EF4-FFF2-40B4-BE49-F238E27FC236}">
                      <a16:creationId xmlns:a16="http://schemas.microsoft.com/office/drawing/2014/main" id="{56278FA7-E50C-46FB-BD9A-7EF883CFEA97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4" name="フリーフォーム: 図形 723">
                  <a:extLst>
                    <a:ext uri="{FF2B5EF4-FFF2-40B4-BE49-F238E27FC236}">
                      <a16:creationId xmlns:a16="http://schemas.microsoft.com/office/drawing/2014/main" id="{B3C087AF-319F-4F16-B348-9917A220D2D3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5" name="フリーフォーム: 図形 724">
                  <a:extLst>
                    <a:ext uri="{FF2B5EF4-FFF2-40B4-BE49-F238E27FC236}">
                      <a16:creationId xmlns:a16="http://schemas.microsoft.com/office/drawing/2014/main" id="{9C710063-64CF-4454-9F1D-10641F540603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95" name="グループ化 394">
              <a:extLst>
                <a:ext uri="{FF2B5EF4-FFF2-40B4-BE49-F238E27FC236}">
                  <a16:creationId xmlns:a16="http://schemas.microsoft.com/office/drawing/2014/main" id="{49C4583B-7260-4B80-8026-AF3EB774B3FB}"/>
                </a:ext>
              </a:extLst>
            </p:cNvPr>
            <p:cNvGrpSpPr/>
            <p:nvPr/>
          </p:nvGrpSpPr>
          <p:grpSpPr>
            <a:xfrm rot="16200000">
              <a:off x="805251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700" name="グループ化 699">
                <a:extLst>
                  <a:ext uri="{FF2B5EF4-FFF2-40B4-BE49-F238E27FC236}">
                    <a16:creationId xmlns:a16="http://schemas.microsoft.com/office/drawing/2014/main" id="{0C1E3DEB-163B-4641-8F46-5195F91C855A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16" name="楕円 715">
                  <a:extLst>
                    <a:ext uri="{FF2B5EF4-FFF2-40B4-BE49-F238E27FC236}">
                      <a16:creationId xmlns:a16="http://schemas.microsoft.com/office/drawing/2014/main" id="{3871CA28-135B-4CE5-951A-BB4E789FFCE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7" name="楕円 716">
                  <a:extLst>
                    <a:ext uri="{FF2B5EF4-FFF2-40B4-BE49-F238E27FC236}">
                      <a16:creationId xmlns:a16="http://schemas.microsoft.com/office/drawing/2014/main" id="{52200ABE-F523-425A-9163-26AC972405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01" name="グループ化 700">
                <a:extLst>
                  <a:ext uri="{FF2B5EF4-FFF2-40B4-BE49-F238E27FC236}">
                    <a16:creationId xmlns:a16="http://schemas.microsoft.com/office/drawing/2014/main" id="{F7A62C50-FD73-44B4-AA05-638D22E1BF4E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14" name="楕円 713">
                  <a:extLst>
                    <a:ext uri="{FF2B5EF4-FFF2-40B4-BE49-F238E27FC236}">
                      <a16:creationId xmlns:a16="http://schemas.microsoft.com/office/drawing/2014/main" id="{15BC465B-8257-47FF-8DF1-8DB11870BF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5" name="楕円 714">
                  <a:extLst>
                    <a:ext uri="{FF2B5EF4-FFF2-40B4-BE49-F238E27FC236}">
                      <a16:creationId xmlns:a16="http://schemas.microsoft.com/office/drawing/2014/main" id="{1E43C685-C192-492C-91EC-FAB1F0AA82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02" name="グループ化 701">
                <a:extLst>
                  <a:ext uri="{FF2B5EF4-FFF2-40B4-BE49-F238E27FC236}">
                    <a16:creationId xmlns:a16="http://schemas.microsoft.com/office/drawing/2014/main" id="{126F05E5-ACF3-425D-B97F-D4BCED2D5382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08" name="グループ化 707">
                  <a:extLst>
                    <a:ext uri="{FF2B5EF4-FFF2-40B4-BE49-F238E27FC236}">
                      <a16:creationId xmlns:a16="http://schemas.microsoft.com/office/drawing/2014/main" id="{8D7FF0EA-F96F-44A4-8188-926C29AC2938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12" name="フリーフォーム: 図形 711">
                    <a:extLst>
                      <a:ext uri="{FF2B5EF4-FFF2-40B4-BE49-F238E27FC236}">
                        <a16:creationId xmlns:a16="http://schemas.microsoft.com/office/drawing/2014/main" id="{EE1D99AB-B703-4DD9-864A-6E9803AC9D7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13" name="フリーフォーム: 図形 712">
                    <a:extLst>
                      <a:ext uri="{FF2B5EF4-FFF2-40B4-BE49-F238E27FC236}">
                        <a16:creationId xmlns:a16="http://schemas.microsoft.com/office/drawing/2014/main" id="{353DAE65-ED09-4DF0-895E-1A42826842F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09" name="グループ化 708">
                  <a:extLst>
                    <a:ext uri="{FF2B5EF4-FFF2-40B4-BE49-F238E27FC236}">
                      <a16:creationId xmlns:a16="http://schemas.microsoft.com/office/drawing/2014/main" id="{56A73D92-02CC-4374-8936-2B89F84FA0C3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10" name="フリーフォーム: 図形 709">
                    <a:extLst>
                      <a:ext uri="{FF2B5EF4-FFF2-40B4-BE49-F238E27FC236}">
                        <a16:creationId xmlns:a16="http://schemas.microsoft.com/office/drawing/2014/main" id="{F46063BE-F025-41E7-9611-A47FB71A17A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11" name="フリーフォーム: 図形 710">
                    <a:extLst>
                      <a:ext uri="{FF2B5EF4-FFF2-40B4-BE49-F238E27FC236}">
                        <a16:creationId xmlns:a16="http://schemas.microsoft.com/office/drawing/2014/main" id="{ED8BB19C-DC25-41CA-9B79-C1C314262A2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03" name="グループ化 702">
                <a:extLst>
                  <a:ext uri="{FF2B5EF4-FFF2-40B4-BE49-F238E27FC236}">
                    <a16:creationId xmlns:a16="http://schemas.microsoft.com/office/drawing/2014/main" id="{DB18D836-F15A-4E2E-B995-23ED3FCCE763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04" name="フリーフォーム: 図形 703">
                  <a:extLst>
                    <a:ext uri="{FF2B5EF4-FFF2-40B4-BE49-F238E27FC236}">
                      <a16:creationId xmlns:a16="http://schemas.microsoft.com/office/drawing/2014/main" id="{CBD1D24E-B052-41C7-8EE6-B67D4CE4EC28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5" name="フリーフォーム: 図形 704">
                  <a:extLst>
                    <a:ext uri="{FF2B5EF4-FFF2-40B4-BE49-F238E27FC236}">
                      <a16:creationId xmlns:a16="http://schemas.microsoft.com/office/drawing/2014/main" id="{514E3CFE-634F-407D-A865-50E39F134044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6" name="フリーフォーム: 図形 705">
                  <a:extLst>
                    <a:ext uri="{FF2B5EF4-FFF2-40B4-BE49-F238E27FC236}">
                      <a16:creationId xmlns:a16="http://schemas.microsoft.com/office/drawing/2014/main" id="{3474C02B-913E-4693-BC9A-D2B2D06CAD05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7" name="フリーフォーム: 図形 706">
                  <a:extLst>
                    <a:ext uri="{FF2B5EF4-FFF2-40B4-BE49-F238E27FC236}">
                      <a16:creationId xmlns:a16="http://schemas.microsoft.com/office/drawing/2014/main" id="{7445A850-70D5-48C1-AA93-83B541C2E26D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96" name="グループ化 395">
              <a:extLst>
                <a:ext uri="{FF2B5EF4-FFF2-40B4-BE49-F238E27FC236}">
                  <a16:creationId xmlns:a16="http://schemas.microsoft.com/office/drawing/2014/main" id="{46B24BDA-A77E-42C7-8CD1-5BAAC6198B2D}"/>
                </a:ext>
              </a:extLst>
            </p:cNvPr>
            <p:cNvGrpSpPr/>
            <p:nvPr/>
          </p:nvGrpSpPr>
          <p:grpSpPr>
            <a:xfrm rot="16200000">
              <a:off x="-329282" y="975362"/>
              <a:ext cx="1405048" cy="1298240"/>
              <a:chOff x="1985235" y="3435682"/>
              <a:chExt cx="1405048" cy="1298240"/>
            </a:xfrm>
          </p:grpSpPr>
          <p:grpSp>
            <p:nvGrpSpPr>
              <p:cNvPr id="682" name="グループ化 681">
                <a:extLst>
                  <a:ext uri="{FF2B5EF4-FFF2-40B4-BE49-F238E27FC236}">
                    <a16:creationId xmlns:a16="http://schemas.microsoft.com/office/drawing/2014/main" id="{AA82B9EB-CD0F-4F57-8C3B-97A6C97D8A9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98" name="楕円 697">
                  <a:extLst>
                    <a:ext uri="{FF2B5EF4-FFF2-40B4-BE49-F238E27FC236}">
                      <a16:creationId xmlns:a16="http://schemas.microsoft.com/office/drawing/2014/main" id="{45A11B18-51D6-4075-A1B7-D585DBCCF5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9" name="楕円 698">
                  <a:extLst>
                    <a:ext uri="{FF2B5EF4-FFF2-40B4-BE49-F238E27FC236}">
                      <a16:creationId xmlns:a16="http://schemas.microsoft.com/office/drawing/2014/main" id="{01A58FEF-41E4-4826-914C-320A3E2262E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83" name="グループ化 682">
                <a:extLst>
                  <a:ext uri="{FF2B5EF4-FFF2-40B4-BE49-F238E27FC236}">
                    <a16:creationId xmlns:a16="http://schemas.microsoft.com/office/drawing/2014/main" id="{1682CE00-8937-462A-A551-2B3CE5286C7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96" name="楕円 695">
                  <a:extLst>
                    <a:ext uri="{FF2B5EF4-FFF2-40B4-BE49-F238E27FC236}">
                      <a16:creationId xmlns:a16="http://schemas.microsoft.com/office/drawing/2014/main" id="{771BECE7-9C87-4D31-A9D3-AACA2B06D4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7" name="楕円 696">
                  <a:extLst>
                    <a:ext uri="{FF2B5EF4-FFF2-40B4-BE49-F238E27FC236}">
                      <a16:creationId xmlns:a16="http://schemas.microsoft.com/office/drawing/2014/main" id="{F18D692E-C3BB-4291-A62C-FACDDF30BC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84" name="グループ化 683">
                <a:extLst>
                  <a:ext uri="{FF2B5EF4-FFF2-40B4-BE49-F238E27FC236}">
                    <a16:creationId xmlns:a16="http://schemas.microsoft.com/office/drawing/2014/main" id="{D6D6A4D9-9801-4450-86C5-22A36A0AB879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90" name="グループ化 689">
                  <a:extLst>
                    <a:ext uri="{FF2B5EF4-FFF2-40B4-BE49-F238E27FC236}">
                      <a16:creationId xmlns:a16="http://schemas.microsoft.com/office/drawing/2014/main" id="{4D01EC95-61B9-4DCC-B6F6-232FB572D9FD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94" name="フリーフォーム: 図形 693">
                    <a:extLst>
                      <a:ext uri="{FF2B5EF4-FFF2-40B4-BE49-F238E27FC236}">
                        <a16:creationId xmlns:a16="http://schemas.microsoft.com/office/drawing/2014/main" id="{26696A64-DFB2-48B4-AD4F-855175C6E69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95" name="フリーフォーム: 図形 694">
                    <a:extLst>
                      <a:ext uri="{FF2B5EF4-FFF2-40B4-BE49-F238E27FC236}">
                        <a16:creationId xmlns:a16="http://schemas.microsoft.com/office/drawing/2014/main" id="{D9B6FC63-C145-48C2-B0F3-E88E65442D4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91" name="グループ化 690">
                  <a:extLst>
                    <a:ext uri="{FF2B5EF4-FFF2-40B4-BE49-F238E27FC236}">
                      <a16:creationId xmlns:a16="http://schemas.microsoft.com/office/drawing/2014/main" id="{AA0EF1B8-84D8-4D97-8C5E-861AD42BC394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92" name="フリーフォーム: 図形 691">
                    <a:extLst>
                      <a:ext uri="{FF2B5EF4-FFF2-40B4-BE49-F238E27FC236}">
                        <a16:creationId xmlns:a16="http://schemas.microsoft.com/office/drawing/2014/main" id="{D3656A4C-33EA-42FA-8C9F-5FD58CC1C01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93" name="フリーフォーム: 図形 692">
                    <a:extLst>
                      <a:ext uri="{FF2B5EF4-FFF2-40B4-BE49-F238E27FC236}">
                        <a16:creationId xmlns:a16="http://schemas.microsoft.com/office/drawing/2014/main" id="{4FE3B288-6E5C-4724-9AFE-84CC90C70BE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85" name="グループ化 684">
                <a:extLst>
                  <a:ext uri="{FF2B5EF4-FFF2-40B4-BE49-F238E27FC236}">
                    <a16:creationId xmlns:a16="http://schemas.microsoft.com/office/drawing/2014/main" id="{20870678-E570-4B0A-B06F-63453E205BA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86" name="フリーフォーム: 図形 685">
                  <a:extLst>
                    <a:ext uri="{FF2B5EF4-FFF2-40B4-BE49-F238E27FC236}">
                      <a16:creationId xmlns:a16="http://schemas.microsoft.com/office/drawing/2014/main" id="{B69469D6-1833-4130-B2F2-B818E85AFD5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7" name="フリーフォーム: 図形 686">
                  <a:extLst>
                    <a:ext uri="{FF2B5EF4-FFF2-40B4-BE49-F238E27FC236}">
                      <a16:creationId xmlns:a16="http://schemas.microsoft.com/office/drawing/2014/main" id="{88022F36-EECD-428C-81FB-D8839987DD01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8" name="フリーフォーム: 図形 687">
                  <a:extLst>
                    <a:ext uri="{FF2B5EF4-FFF2-40B4-BE49-F238E27FC236}">
                      <a16:creationId xmlns:a16="http://schemas.microsoft.com/office/drawing/2014/main" id="{804D07ED-CA49-4BA3-8F30-90EF9D19B60C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9" name="フリーフォーム: 図形 688">
                  <a:extLst>
                    <a:ext uri="{FF2B5EF4-FFF2-40B4-BE49-F238E27FC236}">
                      <a16:creationId xmlns:a16="http://schemas.microsoft.com/office/drawing/2014/main" id="{9A8C275F-A9BB-467E-BF1F-67443EF21A3F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97" name="グループ化 396">
              <a:extLst>
                <a:ext uri="{FF2B5EF4-FFF2-40B4-BE49-F238E27FC236}">
                  <a16:creationId xmlns:a16="http://schemas.microsoft.com/office/drawing/2014/main" id="{BD4E03A1-C28E-43D5-B5E8-85DC96A93C09}"/>
                </a:ext>
              </a:extLst>
            </p:cNvPr>
            <p:cNvGrpSpPr/>
            <p:nvPr/>
          </p:nvGrpSpPr>
          <p:grpSpPr>
            <a:xfrm rot="16200000">
              <a:off x="1939784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664" name="グループ化 663">
                <a:extLst>
                  <a:ext uri="{FF2B5EF4-FFF2-40B4-BE49-F238E27FC236}">
                    <a16:creationId xmlns:a16="http://schemas.microsoft.com/office/drawing/2014/main" id="{AD992D8D-8B51-4707-85CC-3DC0F2B5A880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80" name="楕円 679">
                  <a:extLst>
                    <a:ext uri="{FF2B5EF4-FFF2-40B4-BE49-F238E27FC236}">
                      <a16:creationId xmlns:a16="http://schemas.microsoft.com/office/drawing/2014/main" id="{80377124-B32F-46CE-8FFA-4F3D851254A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1" name="楕円 680">
                  <a:extLst>
                    <a:ext uri="{FF2B5EF4-FFF2-40B4-BE49-F238E27FC236}">
                      <a16:creationId xmlns:a16="http://schemas.microsoft.com/office/drawing/2014/main" id="{0162D495-2BD0-4175-8C87-538AFF2743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65" name="グループ化 664">
                <a:extLst>
                  <a:ext uri="{FF2B5EF4-FFF2-40B4-BE49-F238E27FC236}">
                    <a16:creationId xmlns:a16="http://schemas.microsoft.com/office/drawing/2014/main" id="{C04FF246-A781-4968-AAC9-CA9BC40C3E09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78" name="楕円 677">
                  <a:extLst>
                    <a:ext uri="{FF2B5EF4-FFF2-40B4-BE49-F238E27FC236}">
                      <a16:creationId xmlns:a16="http://schemas.microsoft.com/office/drawing/2014/main" id="{1B9A251B-445C-4018-9585-5ABA0D55BE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9" name="楕円 678">
                  <a:extLst>
                    <a:ext uri="{FF2B5EF4-FFF2-40B4-BE49-F238E27FC236}">
                      <a16:creationId xmlns:a16="http://schemas.microsoft.com/office/drawing/2014/main" id="{28F09041-9387-4833-84AF-362979247C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66" name="グループ化 665">
                <a:extLst>
                  <a:ext uri="{FF2B5EF4-FFF2-40B4-BE49-F238E27FC236}">
                    <a16:creationId xmlns:a16="http://schemas.microsoft.com/office/drawing/2014/main" id="{557E20F7-D516-4049-B8F4-A7647D5785B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72" name="グループ化 671">
                  <a:extLst>
                    <a:ext uri="{FF2B5EF4-FFF2-40B4-BE49-F238E27FC236}">
                      <a16:creationId xmlns:a16="http://schemas.microsoft.com/office/drawing/2014/main" id="{A052232B-FCAC-46B5-988E-F26C18C63A87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76" name="フリーフォーム: 図形 675">
                    <a:extLst>
                      <a:ext uri="{FF2B5EF4-FFF2-40B4-BE49-F238E27FC236}">
                        <a16:creationId xmlns:a16="http://schemas.microsoft.com/office/drawing/2014/main" id="{BE7080E9-B9E4-4E4A-BD7E-E741126077F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77" name="フリーフォーム: 図形 676">
                    <a:extLst>
                      <a:ext uri="{FF2B5EF4-FFF2-40B4-BE49-F238E27FC236}">
                        <a16:creationId xmlns:a16="http://schemas.microsoft.com/office/drawing/2014/main" id="{DD49C0DA-D6FF-4F2B-A088-8AFEC0D5954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73" name="グループ化 672">
                  <a:extLst>
                    <a:ext uri="{FF2B5EF4-FFF2-40B4-BE49-F238E27FC236}">
                      <a16:creationId xmlns:a16="http://schemas.microsoft.com/office/drawing/2014/main" id="{76AF0781-4CF9-4DE5-8F5A-635F5DD519EC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74" name="フリーフォーム: 図形 673">
                    <a:extLst>
                      <a:ext uri="{FF2B5EF4-FFF2-40B4-BE49-F238E27FC236}">
                        <a16:creationId xmlns:a16="http://schemas.microsoft.com/office/drawing/2014/main" id="{76F2A249-57FB-4F5C-A049-52632F5C936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75" name="フリーフォーム: 図形 674">
                    <a:extLst>
                      <a:ext uri="{FF2B5EF4-FFF2-40B4-BE49-F238E27FC236}">
                        <a16:creationId xmlns:a16="http://schemas.microsoft.com/office/drawing/2014/main" id="{BC665100-FCB8-4EFC-B0DE-693CE321624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67" name="グループ化 666">
                <a:extLst>
                  <a:ext uri="{FF2B5EF4-FFF2-40B4-BE49-F238E27FC236}">
                    <a16:creationId xmlns:a16="http://schemas.microsoft.com/office/drawing/2014/main" id="{1D4AAAEB-9DE3-4764-AB6D-F9376A55193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68" name="フリーフォーム: 図形 667">
                  <a:extLst>
                    <a:ext uri="{FF2B5EF4-FFF2-40B4-BE49-F238E27FC236}">
                      <a16:creationId xmlns:a16="http://schemas.microsoft.com/office/drawing/2014/main" id="{51F9ABCA-411B-4DA6-A40E-B58727DA7BAC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9" name="フリーフォーム: 図形 668">
                  <a:extLst>
                    <a:ext uri="{FF2B5EF4-FFF2-40B4-BE49-F238E27FC236}">
                      <a16:creationId xmlns:a16="http://schemas.microsoft.com/office/drawing/2014/main" id="{93563362-F8BB-4D4D-B0B8-94CEBF211D10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0" name="フリーフォーム: 図形 669">
                  <a:extLst>
                    <a:ext uri="{FF2B5EF4-FFF2-40B4-BE49-F238E27FC236}">
                      <a16:creationId xmlns:a16="http://schemas.microsoft.com/office/drawing/2014/main" id="{0E794ADB-2B3C-4163-AB51-6AB0D2F30EB4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1" name="フリーフォーム: 図形 670">
                  <a:extLst>
                    <a:ext uri="{FF2B5EF4-FFF2-40B4-BE49-F238E27FC236}">
                      <a16:creationId xmlns:a16="http://schemas.microsoft.com/office/drawing/2014/main" id="{8D7F7E3E-55D9-44F6-8B9F-A59932F75B44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98" name="グループ化 397">
              <a:extLst>
                <a:ext uri="{FF2B5EF4-FFF2-40B4-BE49-F238E27FC236}">
                  <a16:creationId xmlns:a16="http://schemas.microsoft.com/office/drawing/2014/main" id="{18C2B577-06D1-443C-ADBB-87EF349DF46E}"/>
                </a:ext>
              </a:extLst>
            </p:cNvPr>
            <p:cNvGrpSpPr/>
            <p:nvPr/>
          </p:nvGrpSpPr>
          <p:grpSpPr>
            <a:xfrm rot="16200000">
              <a:off x="805251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646" name="グループ化 645">
                <a:extLst>
                  <a:ext uri="{FF2B5EF4-FFF2-40B4-BE49-F238E27FC236}">
                    <a16:creationId xmlns:a16="http://schemas.microsoft.com/office/drawing/2014/main" id="{1463FD08-52AA-4D25-9935-CA425284175B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62" name="楕円 661">
                  <a:extLst>
                    <a:ext uri="{FF2B5EF4-FFF2-40B4-BE49-F238E27FC236}">
                      <a16:creationId xmlns:a16="http://schemas.microsoft.com/office/drawing/2014/main" id="{01B18967-3CEF-49A0-B944-CAED54B907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3" name="楕円 662">
                  <a:extLst>
                    <a:ext uri="{FF2B5EF4-FFF2-40B4-BE49-F238E27FC236}">
                      <a16:creationId xmlns:a16="http://schemas.microsoft.com/office/drawing/2014/main" id="{E12E6D42-ABC4-4A38-9460-FF0F32D1C5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7" name="グループ化 646">
                <a:extLst>
                  <a:ext uri="{FF2B5EF4-FFF2-40B4-BE49-F238E27FC236}">
                    <a16:creationId xmlns:a16="http://schemas.microsoft.com/office/drawing/2014/main" id="{690F658F-96AC-4AFE-8B7F-76D6867CFAAD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60" name="楕円 659">
                  <a:extLst>
                    <a:ext uri="{FF2B5EF4-FFF2-40B4-BE49-F238E27FC236}">
                      <a16:creationId xmlns:a16="http://schemas.microsoft.com/office/drawing/2014/main" id="{62097B15-807D-49A9-A438-F1DB9F24F5D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1" name="楕円 660">
                  <a:extLst>
                    <a:ext uri="{FF2B5EF4-FFF2-40B4-BE49-F238E27FC236}">
                      <a16:creationId xmlns:a16="http://schemas.microsoft.com/office/drawing/2014/main" id="{795F60B8-43F5-4457-9EE6-D98098838BD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8" name="グループ化 647">
                <a:extLst>
                  <a:ext uri="{FF2B5EF4-FFF2-40B4-BE49-F238E27FC236}">
                    <a16:creationId xmlns:a16="http://schemas.microsoft.com/office/drawing/2014/main" id="{B1D24D86-9312-4F06-89AE-8AED2B50917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54" name="グループ化 653">
                  <a:extLst>
                    <a:ext uri="{FF2B5EF4-FFF2-40B4-BE49-F238E27FC236}">
                      <a16:creationId xmlns:a16="http://schemas.microsoft.com/office/drawing/2014/main" id="{58049D75-CADF-4BAD-B991-BF1884EA83A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58" name="フリーフォーム: 図形 657">
                    <a:extLst>
                      <a:ext uri="{FF2B5EF4-FFF2-40B4-BE49-F238E27FC236}">
                        <a16:creationId xmlns:a16="http://schemas.microsoft.com/office/drawing/2014/main" id="{83B63629-DC55-4D32-B7C3-862B3C5FC51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9" name="フリーフォーム: 図形 658">
                    <a:extLst>
                      <a:ext uri="{FF2B5EF4-FFF2-40B4-BE49-F238E27FC236}">
                        <a16:creationId xmlns:a16="http://schemas.microsoft.com/office/drawing/2014/main" id="{B91DE1BC-F653-49B5-9D58-C4B5F766CB1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55" name="グループ化 654">
                  <a:extLst>
                    <a:ext uri="{FF2B5EF4-FFF2-40B4-BE49-F238E27FC236}">
                      <a16:creationId xmlns:a16="http://schemas.microsoft.com/office/drawing/2014/main" id="{9F3DC9CD-5531-4C45-BAC2-5BC0A9461DE6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56" name="フリーフォーム: 図形 655">
                    <a:extLst>
                      <a:ext uri="{FF2B5EF4-FFF2-40B4-BE49-F238E27FC236}">
                        <a16:creationId xmlns:a16="http://schemas.microsoft.com/office/drawing/2014/main" id="{03C2C396-2F8E-4B2B-A71D-B67A3297F58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7" name="フリーフォーム: 図形 656">
                    <a:extLst>
                      <a:ext uri="{FF2B5EF4-FFF2-40B4-BE49-F238E27FC236}">
                        <a16:creationId xmlns:a16="http://schemas.microsoft.com/office/drawing/2014/main" id="{9646AA46-250D-49B6-9BC0-6FA8A78C870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49" name="グループ化 648">
                <a:extLst>
                  <a:ext uri="{FF2B5EF4-FFF2-40B4-BE49-F238E27FC236}">
                    <a16:creationId xmlns:a16="http://schemas.microsoft.com/office/drawing/2014/main" id="{F63BC9F1-A105-4AD8-BDD1-ED27C45A4AD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50" name="フリーフォーム: 図形 649">
                  <a:extLst>
                    <a:ext uri="{FF2B5EF4-FFF2-40B4-BE49-F238E27FC236}">
                      <a16:creationId xmlns:a16="http://schemas.microsoft.com/office/drawing/2014/main" id="{0C22B7BF-2CBC-475E-8A90-962D8129BD9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1" name="フリーフォーム: 図形 650">
                  <a:extLst>
                    <a:ext uri="{FF2B5EF4-FFF2-40B4-BE49-F238E27FC236}">
                      <a16:creationId xmlns:a16="http://schemas.microsoft.com/office/drawing/2014/main" id="{833C3CA2-2018-444C-BCE3-559B0FC95659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2" name="フリーフォーム: 図形 651">
                  <a:extLst>
                    <a:ext uri="{FF2B5EF4-FFF2-40B4-BE49-F238E27FC236}">
                      <a16:creationId xmlns:a16="http://schemas.microsoft.com/office/drawing/2014/main" id="{3F9443F2-EC30-4045-B81A-3F757D5B939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3" name="フリーフォーム: 図形 652">
                  <a:extLst>
                    <a:ext uri="{FF2B5EF4-FFF2-40B4-BE49-F238E27FC236}">
                      <a16:creationId xmlns:a16="http://schemas.microsoft.com/office/drawing/2014/main" id="{44922803-949C-4127-AF00-6CF76A027C05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99" name="グループ化 398">
              <a:extLst>
                <a:ext uri="{FF2B5EF4-FFF2-40B4-BE49-F238E27FC236}">
                  <a16:creationId xmlns:a16="http://schemas.microsoft.com/office/drawing/2014/main" id="{8AFBB430-A07E-451A-86E8-E884215C289B}"/>
                </a:ext>
              </a:extLst>
            </p:cNvPr>
            <p:cNvGrpSpPr/>
            <p:nvPr/>
          </p:nvGrpSpPr>
          <p:grpSpPr>
            <a:xfrm rot="16200000">
              <a:off x="-329282" y="-216696"/>
              <a:ext cx="1405048" cy="1298240"/>
              <a:chOff x="1985235" y="3435682"/>
              <a:chExt cx="1405048" cy="1298240"/>
            </a:xfrm>
          </p:grpSpPr>
          <p:grpSp>
            <p:nvGrpSpPr>
              <p:cNvPr id="628" name="グループ化 627">
                <a:extLst>
                  <a:ext uri="{FF2B5EF4-FFF2-40B4-BE49-F238E27FC236}">
                    <a16:creationId xmlns:a16="http://schemas.microsoft.com/office/drawing/2014/main" id="{4579DC1A-3B0F-4DED-93C2-13A11522DF17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44" name="楕円 643">
                  <a:extLst>
                    <a:ext uri="{FF2B5EF4-FFF2-40B4-BE49-F238E27FC236}">
                      <a16:creationId xmlns:a16="http://schemas.microsoft.com/office/drawing/2014/main" id="{D3383448-5742-4FA2-B030-35AC9DD537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5" name="楕円 644">
                  <a:extLst>
                    <a:ext uri="{FF2B5EF4-FFF2-40B4-BE49-F238E27FC236}">
                      <a16:creationId xmlns:a16="http://schemas.microsoft.com/office/drawing/2014/main" id="{AF07D8E2-C919-4A60-88B4-D7C7A447698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9" name="グループ化 628">
                <a:extLst>
                  <a:ext uri="{FF2B5EF4-FFF2-40B4-BE49-F238E27FC236}">
                    <a16:creationId xmlns:a16="http://schemas.microsoft.com/office/drawing/2014/main" id="{03EC89D7-8378-41EA-9407-CD5F0A00105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42" name="楕円 641">
                  <a:extLst>
                    <a:ext uri="{FF2B5EF4-FFF2-40B4-BE49-F238E27FC236}">
                      <a16:creationId xmlns:a16="http://schemas.microsoft.com/office/drawing/2014/main" id="{10E084BC-B928-44A8-A6A5-DBDC107B6E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3" name="楕円 642">
                  <a:extLst>
                    <a:ext uri="{FF2B5EF4-FFF2-40B4-BE49-F238E27FC236}">
                      <a16:creationId xmlns:a16="http://schemas.microsoft.com/office/drawing/2014/main" id="{EF415F1B-A178-42E7-A76A-D163B4BB6D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30" name="グループ化 629">
                <a:extLst>
                  <a:ext uri="{FF2B5EF4-FFF2-40B4-BE49-F238E27FC236}">
                    <a16:creationId xmlns:a16="http://schemas.microsoft.com/office/drawing/2014/main" id="{761FD8CD-46AB-49FB-8833-6FDE134ABDD4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36" name="グループ化 635">
                  <a:extLst>
                    <a:ext uri="{FF2B5EF4-FFF2-40B4-BE49-F238E27FC236}">
                      <a16:creationId xmlns:a16="http://schemas.microsoft.com/office/drawing/2014/main" id="{B30F6E99-8C64-4DA1-9BAC-2EB072AA72C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40" name="フリーフォーム: 図形 639">
                    <a:extLst>
                      <a:ext uri="{FF2B5EF4-FFF2-40B4-BE49-F238E27FC236}">
                        <a16:creationId xmlns:a16="http://schemas.microsoft.com/office/drawing/2014/main" id="{E352DE0D-BB5D-4617-9C47-A0E11923F07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41" name="フリーフォーム: 図形 640">
                    <a:extLst>
                      <a:ext uri="{FF2B5EF4-FFF2-40B4-BE49-F238E27FC236}">
                        <a16:creationId xmlns:a16="http://schemas.microsoft.com/office/drawing/2014/main" id="{4BE362D9-4F80-49BF-81F1-9B2382931A2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37" name="グループ化 636">
                  <a:extLst>
                    <a:ext uri="{FF2B5EF4-FFF2-40B4-BE49-F238E27FC236}">
                      <a16:creationId xmlns:a16="http://schemas.microsoft.com/office/drawing/2014/main" id="{0DB96035-39CC-48FB-81B5-06A7352ADE2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38" name="フリーフォーム: 図形 637">
                    <a:extLst>
                      <a:ext uri="{FF2B5EF4-FFF2-40B4-BE49-F238E27FC236}">
                        <a16:creationId xmlns:a16="http://schemas.microsoft.com/office/drawing/2014/main" id="{2581F347-57B6-4437-B28C-3CF6D82996F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39" name="フリーフォーム: 図形 638">
                    <a:extLst>
                      <a:ext uri="{FF2B5EF4-FFF2-40B4-BE49-F238E27FC236}">
                        <a16:creationId xmlns:a16="http://schemas.microsoft.com/office/drawing/2014/main" id="{0A1ED2BF-74FD-47EF-A7C4-6CFB0ECAE0E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31" name="グループ化 630">
                <a:extLst>
                  <a:ext uri="{FF2B5EF4-FFF2-40B4-BE49-F238E27FC236}">
                    <a16:creationId xmlns:a16="http://schemas.microsoft.com/office/drawing/2014/main" id="{485B1F65-7C32-47FA-BFDF-68C1EBEDD684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32" name="フリーフォーム: 図形 631">
                  <a:extLst>
                    <a:ext uri="{FF2B5EF4-FFF2-40B4-BE49-F238E27FC236}">
                      <a16:creationId xmlns:a16="http://schemas.microsoft.com/office/drawing/2014/main" id="{F729B68A-0CCC-4BE0-B7E5-129362C240C9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3" name="フリーフォーム: 図形 632">
                  <a:extLst>
                    <a:ext uri="{FF2B5EF4-FFF2-40B4-BE49-F238E27FC236}">
                      <a16:creationId xmlns:a16="http://schemas.microsoft.com/office/drawing/2014/main" id="{A62F8FE9-3615-48D7-B3BA-6228B151653E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4" name="フリーフォーム: 図形 633">
                  <a:extLst>
                    <a:ext uri="{FF2B5EF4-FFF2-40B4-BE49-F238E27FC236}">
                      <a16:creationId xmlns:a16="http://schemas.microsoft.com/office/drawing/2014/main" id="{20A669C0-F39D-4038-9849-C9BBECF7071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5" name="フリーフォーム: 図形 634">
                  <a:extLst>
                    <a:ext uri="{FF2B5EF4-FFF2-40B4-BE49-F238E27FC236}">
                      <a16:creationId xmlns:a16="http://schemas.microsoft.com/office/drawing/2014/main" id="{D1521E53-D210-4624-A516-ECB82A20CE73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0" name="グループ化 399">
              <a:extLst>
                <a:ext uri="{FF2B5EF4-FFF2-40B4-BE49-F238E27FC236}">
                  <a16:creationId xmlns:a16="http://schemas.microsoft.com/office/drawing/2014/main" id="{B0158BBD-EB3F-4956-BA7D-E52848FE3F2A}"/>
                </a:ext>
              </a:extLst>
            </p:cNvPr>
            <p:cNvGrpSpPr/>
            <p:nvPr/>
          </p:nvGrpSpPr>
          <p:grpSpPr>
            <a:xfrm rot="16200000">
              <a:off x="1939784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610" name="グループ化 609">
                <a:extLst>
                  <a:ext uri="{FF2B5EF4-FFF2-40B4-BE49-F238E27FC236}">
                    <a16:creationId xmlns:a16="http://schemas.microsoft.com/office/drawing/2014/main" id="{1141ABB1-AF5F-4D25-88B1-3162F7F82E9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26" name="楕円 625">
                  <a:extLst>
                    <a:ext uri="{FF2B5EF4-FFF2-40B4-BE49-F238E27FC236}">
                      <a16:creationId xmlns:a16="http://schemas.microsoft.com/office/drawing/2014/main" id="{348D55A1-102A-4F5E-BF08-300FB12575A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7" name="楕円 626">
                  <a:extLst>
                    <a:ext uri="{FF2B5EF4-FFF2-40B4-BE49-F238E27FC236}">
                      <a16:creationId xmlns:a16="http://schemas.microsoft.com/office/drawing/2014/main" id="{078843AF-5FE2-49EE-9E57-6BAB3B0144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11" name="グループ化 610">
                <a:extLst>
                  <a:ext uri="{FF2B5EF4-FFF2-40B4-BE49-F238E27FC236}">
                    <a16:creationId xmlns:a16="http://schemas.microsoft.com/office/drawing/2014/main" id="{294695D1-C8E8-4D58-9833-118B962BF29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24" name="楕円 623">
                  <a:extLst>
                    <a:ext uri="{FF2B5EF4-FFF2-40B4-BE49-F238E27FC236}">
                      <a16:creationId xmlns:a16="http://schemas.microsoft.com/office/drawing/2014/main" id="{3F920634-9379-4840-AE5D-1B9982318E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5" name="楕円 624">
                  <a:extLst>
                    <a:ext uri="{FF2B5EF4-FFF2-40B4-BE49-F238E27FC236}">
                      <a16:creationId xmlns:a16="http://schemas.microsoft.com/office/drawing/2014/main" id="{BCBD7CC1-E0CF-421D-AD8A-94B3E581FF7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12" name="グループ化 611">
                <a:extLst>
                  <a:ext uri="{FF2B5EF4-FFF2-40B4-BE49-F238E27FC236}">
                    <a16:creationId xmlns:a16="http://schemas.microsoft.com/office/drawing/2014/main" id="{ABF098F5-B1D3-4C42-88F3-1CD17BDE637B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18" name="グループ化 617">
                  <a:extLst>
                    <a:ext uri="{FF2B5EF4-FFF2-40B4-BE49-F238E27FC236}">
                      <a16:creationId xmlns:a16="http://schemas.microsoft.com/office/drawing/2014/main" id="{EF40471A-4696-4321-AD76-79DCD0D0FFA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22" name="フリーフォーム: 図形 621">
                    <a:extLst>
                      <a:ext uri="{FF2B5EF4-FFF2-40B4-BE49-F238E27FC236}">
                        <a16:creationId xmlns:a16="http://schemas.microsoft.com/office/drawing/2014/main" id="{B1009A56-155F-4B6D-8D9F-7E84C8E3F6F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23" name="フリーフォーム: 図形 622">
                    <a:extLst>
                      <a:ext uri="{FF2B5EF4-FFF2-40B4-BE49-F238E27FC236}">
                        <a16:creationId xmlns:a16="http://schemas.microsoft.com/office/drawing/2014/main" id="{92423F06-ABA4-4F0F-BE14-68D656D3718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19" name="グループ化 618">
                  <a:extLst>
                    <a:ext uri="{FF2B5EF4-FFF2-40B4-BE49-F238E27FC236}">
                      <a16:creationId xmlns:a16="http://schemas.microsoft.com/office/drawing/2014/main" id="{9AD85164-3DC7-495E-A978-3F2FFF4DDC2F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20" name="フリーフォーム: 図形 619">
                    <a:extLst>
                      <a:ext uri="{FF2B5EF4-FFF2-40B4-BE49-F238E27FC236}">
                        <a16:creationId xmlns:a16="http://schemas.microsoft.com/office/drawing/2014/main" id="{3D67C5ED-8501-46C7-89A7-AFE8FC9199C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21" name="フリーフォーム: 図形 620">
                    <a:extLst>
                      <a:ext uri="{FF2B5EF4-FFF2-40B4-BE49-F238E27FC236}">
                        <a16:creationId xmlns:a16="http://schemas.microsoft.com/office/drawing/2014/main" id="{A0B3B8DA-86D0-4C8D-8196-2B05FF8FD89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13" name="グループ化 612">
                <a:extLst>
                  <a:ext uri="{FF2B5EF4-FFF2-40B4-BE49-F238E27FC236}">
                    <a16:creationId xmlns:a16="http://schemas.microsoft.com/office/drawing/2014/main" id="{F111569E-498D-4B41-BCE1-379AFA98A61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14" name="フリーフォーム: 図形 613">
                  <a:extLst>
                    <a:ext uri="{FF2B5EF4-FFF2-40B4-BE49-F238E27FC236}">
                      <a16:creationId xmlns:a16="http://schemas.microsoft.com/office/drawing/2014/main" id="{D0DA5333-BD68-4EC6-8395-3E79C61AFCC0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5" name="フリーフォーム: 図形 614">
                  <a:extLst>
                    <a:ext uri="{FF2B5EF4-FFF2-40B4-BE49-F238E27FC236}">
                      <a16:creationId xmlns:a16="http://schemas.microsoft.com/office/drawing/2014/main" id="{E5B97773-048E-492B-8899-55DF6AAFA103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6" name="フリーフォーム: 図形 615">
                  <a:extLst>
                    <a:ext uri="{FF2B5EF4-FFF2-40B4-BE49-F238E27FC236}">
                      <a16:creationId xmlns:a16="http://schemas.microsoft.com/office/drawing/2014/main" id="{AC45B87F-DE24-46B5-8B34-4D8D5044CBAB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7" name="フリーフォーム: 図形 616">
                  <a:extLst>
                    <a:ext uri="{FF2B5EF4-FFF2-40B4-BE49-F238E27FC236}">
                      <a16:creationId xmlns:a16="http://schemas.microsoft.com/office/drawing/2014/main" id="{56B35A9F-A6A9-402A-B7E8-37EAA5A2CA85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1" name="グループ化 400">
              <a:extLst>
                <a:ext uri="{FF2B5EF4-FFF2-40B4-BE49-F238E27FC236}">
                  <a16:creationId xmlns:a16="http://schemas.microsoft.com/office/drawing/2014/main" id="{3B536635-0C51-4283-A461-458AD096CB1D}"/>
                </a:ext>
              </a:extLst>
            </p:cNvPr>
            <p:cNvGrpSpPr/>
            <p:nvPr/>
          </p:nvGrpSpPr>
          <p:grpSpPr>
            <a:xfrm rot="16200000">
              <a:off x="805251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592" name="グループ化 591">
                <a:extLst>
                  <a:ext uri="{FF2B5EF4-FFF2-40B4-BE49-F238E27FC236}">
                    <a16:creationId xmlns:a16="http://schemas.microsoft.com/office/drawing/2014/main" id="{5DC4E836-F245-496B-9F21-B022F4EF0685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08" name="楕円 607">
                  <a:extLst>
                    <a:ext uri="{FF2B5EF4-FFF2-40B4-BE49-F238E27FC236}">
                      <a16:creationId xmlns:a16="http://schemas.microsoft.com/office/drawing/2014/main" id="{E6A4C4E8-753E-4226-8F41-BBEE35BFA3D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9" name="楕円 608">
                  <a:extLst>
                    <a:ext uri="{FF2B5EF4-FFF2-40B4-BE49-F238E27FC236}">
                      <a16:creationId xmlns:a16="http://schemas.microsoft.com/office/drawing/2014/main" id="{AB9F06F7-D4CC-4C37-89AB-9625042955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93" name="グループ化 592">
                <a:extLst>
                  <a:ext uri="{FF2B5EF4-FFF2-40B4-BE49-F238E27FC236}">
                    <a16:creationId xmlns:a16="http://schemas.microsoft.com/office/drawing/2014/main" id="{7909B838-A671-4C49-87C7-4769A0718371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06" name="楕円 605">
                  <a:extLst>
                    <a:ext uri="{FF2B5EF4-FFF2-40B4-BE49-F238E27FC236}">
                      <a16:creationId xmlns:a16="http://schemas.microsoft.com/office/drawing/2014/main" id="{FBBB22A7-3F46-40BB-A3D9-4693DAAEC48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7" name="楕円 606">
                  <a:extLst>
                    <a:ext uri="{FF2B5EF4-FFF2-40B4-BE49-F238E27FC236}">
                      <a16:creationId xmlns:a16="http://schemas.microsoft.com/office/drawing/2014/main" id="{71BB1C30-F5C5-462F-9B78-6A8ECAD629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94" name="グループ化 593">
                <a:extLst>
                  <a:ext uri="{FF2B5EF4-FFF2-40B4-BE49-F238E27FC236}">
                    <a16:creationId xmlns:a16="http://schemas.microsoft.com/office/drawing/2014/main" id="{82BFC70B-46AC-45A6-9447-96EC4D81E60B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00" name="グループ化 599">
                  <a:extLst>
                    <a:ext uri="{FF2B5EF4-FFF2-40B4-BE49-F238E27FC236}">
                      <a16:creationId xmlns:a16="http://schemas.microsoft.com/office/drawing/2014/main" id="{10A78666-3D5E-443C-8F9C-DC73F711D976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04" name="フリーフォーム: 図形 603">
                    <a:extLst>
                      <a:ext uri="{FF2B5EF4-FFF2-40B4-BE49-F238E27FC236}">
                        <a16:creationId xmlns:a16="http://schemas.microsoft.com/office/drawing/2014/main" id="{2FDCFBAE-61AF-4337-B762-A66F5D0CAEB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05" name="フリーフォーム: 図形 604">
                    <a:extLst>
                      <a:ext uri="{FF2B5EF4-FFF2-40B4-BE49-F238E27FC236}">
                        <a16:creationId xmlns:a16="http://schemas.microsoft.com/office/drawing/2014/main" id="{1C1CC460-D21D-44F3-A58C-4C2E8768DCE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01" name="グループ化 600">
                  <a:extLst>
                    <a:ext uri="{FF2B5EF4-FFF2-40B4-BE49-F238E27FC236}">
                      <a16:creationId xmlns:a16="http://schemas.microsoft.com/office/drawing/2014/main" id="{3BED9960-F258-458E-A6CE-C899BA7DCEB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02" name="フリーフォーム: 図形 601">
                    <a:extLst>
                      <a:ext uri="{FF2B5EF4-FFF2-40B4-BE49-F238E27FC236}">
                        <a16:creationId xmlns:a16="http://schemas.microsoft.com/office/drawing/2014/main" id="{7F8FC239-5D7E-41E4-AFE9-20352C66E4C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03" name="フリーフォーム: 図形 602">
                    <a:extLst>
                      <a:ext uri="{FF2B5EF4-FFF2-40B4-BE49-F238E27FC236}">
                        <a16:creationId xmlns:a16="http://schemas.microsoft.com/office/drawing/2014/main" id="{E310D60E-5559-4512-988E-BC1C7290C2B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95" name="グループ化 594">
                <a:extLst>
                  <a:ext uri="{FF2B5EF4-FFF2-40B4-BE49-F238E27FC236}">
                    <a16:creationId xmlns:a16="http://schemas.microsoft.com/office/drawing/2014/main" id="{7568DCCF-9633-474D-A67D-E81CCCF64F86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96" name="フリーフォーム: 図形 595">
                  <a:extLst>
                    <a:ext uri="{FF2B5EF4-FFF2-40B4-BE49-F238E27FC236}">
                      <a16:creationId xmlns:a16="http://schemas.microsoft.com/office/drawing/2014/main" id="{7FBB0B02-4EA9-437D-BD9A-34895CD27227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7" name="フリーフォーム: 図形 596">
                  <a:extLst>
                    <a:ext uri="{FF2B5EF4-FFF2-40B4-BE49-F238E27FC236}">
                      <a16:creationId xmlns:a16="http://schemas.microsoft.com/office/drawing/2014/main" id="{8CE6D5E8-0576-48CA-9826-DF697B5FD2C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8" name="フリーフォーム: 図形 597">
                  <a:extLst>
                    <a:ext uri="{FF2B5EF4-FFF2-40B4-BE49-F238E27FC236}">
                      <a16:creationId xmlns:a16="http://schemas.microsoft.com/office/drawing/2014/main" id="{43CC939C-C348-412E-8665-4B7F30A0F65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9" name="フリーフォーム: 図形 598">
                  <a:extLst>
                    <a:ext uri="{FF2B5EF4-FFF2-40B4-BE49-F238E27FC236}">
                      <a16:creationId xmlns:a16="http://schemas.microsoft.com/office/drawing/2014/main" id="{368DBE25-720C-4D63-AA66-FD67AB5C0512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2" name="グループ化 401">
              <a:extLst>
                <a:ext uri="{FF2B5EF4-FFF2-40B4-BE49-F238E27FC236}">
                  <a16:creationId xmlns:a16="http://schemas.microsoft.com/office/drawing/2014/main" id="{4BA36CF0-D1D4-41D6-A529-A261DDF7D200}"/>
                </a:ext>
              </a:extLst>
            </p:cNvPr>
            <p:cNvGrpSpPr/>
            <p:nvPr/>
          </p:nvGrpSpPr>
          <p:grpSpPr>
            <a:xfrm rot="16200000">
              <a:off x="-329282" y="3317391"/>
              <a:ext cx="1405048" cy="1298240"/>
              <a:chOff x="1985235" y="3435682"/>
              <a:chExt cx="1405048" cy="1298240"/>
            </a:xfrm>
          </p:grpSpPr>
          <p:grpSp>
            <p:nvGrpSpPr>
              <p:cNvPr id="574" name="グループ化 573">
                <a:extLst>
                  <a:ext uri="{FF2B5EF4-FFF2-40B4-BE49-F238E27FC236}">
                    <a16:creationId xmlns:a16="http://schemas.microsoft.com/office/drawing/2014/main" id="{1CDD07FD-1A75-440A-82E2-16DBEE403593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90" name="楕円 589">
                  <a:extLst>
                    <a:ext uri="{FF2B5EF4-FFF2-40B4-BE49-F238E27FC236}">
                      <a16:creationId xmlns:a16="http://schemas.microsoft.com/office/drawing/2014/main" id="{34732C20-4C53-4762-B7C5-B4D60C9797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1" name="楕円 590">
                  <a:extLst>
                    <a:ext uri="{FF2B5EF4-FFF2-40B4-BE49-F238E27FC236}">
                      <a16:creationId xmlns:a16="http://schemas.microsoft.com/office/drawing/2014/main" id="{4CCD932A-14C9-4077-9A8F-3F5D5716110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75" name="グループ化 574">
                <a:extLst>
                  <a:ext uri="{FF2B5EF4-FFF2-40B4-BE49-F238E27FC236}">
                    <a16:creationId xmlns:a16="http://schemas.microsoft.com/office/drawing/2014/main" id="{FA14DDE0-044E-47B5-BAD2-5CF57E1D3B3E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88" name="楕円 587">
                  <a:extLst>
                    <a:ext uri="{FF2B5EF4-FFF2-40B4-BE49-F238E27FC236}">
                      <a16:creationId xmlns:a16="http://schemas.microsoft.com/office/drawing/2014/main" id="{A45B4F63-C78A-461F-A0AE-9E3D3A299F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9" name="楕円 588">
                  <a:extLst>
                    <a:ext uri="{FF2B5EF4-FFF2-40B4-BE49-F238E27FC236}">
                      <a16:creationId xmlns:a16="http://schemas.microsoft.com/office/drawing/2014/main" id="{A48CA7C9-DF40-4000-BE81-177D2F5ABE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76" name="グループ化 575">
                <a:extLst>
                  <a:ext uri="{FF2B5EF4-FFF2-40B4-BE49-F238E27FC236}">
                    <a16:creationId xmlns:a16="http://schemas.microsoft.com/office/drawing/2014/main" id="{9057345E-52B3-4DD7-95A9-BA479D251FCB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82" name="グループ化 581">
                  <a:extLst>
                    <a:ext uri="{FF2B5EF4-FFF2-40B4-BE49-F238E27FC236}">
                      <a16:creationId xmlns:a16="http://schemas.microsoft.com/office/drawing/2014/main" id="{53FA46FC-9F03-4225-B873-78CFAE0DDFAB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86" name="フリーフォーム: 図形 585">
                    <a:extLst>
                      <a:ext uri="{FF2B5EF4-FFF2-40B4-BE49-F238E27FC236}">
                        <a16:creationId xmlns:a16="http://schemas.microsoft.com/office/drawing/2014/main" id="{5863CD2C-A3EB-4A6D-9BD7-D67A31C1E55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87" name="フリーフォーム: 図形 586">
                    <a:extLst>
                      <a:ext uri="{FF2B5EF4-FFF2-40B4-BE49-F238E27FC236}">
                        <a16:creationId xmlns:a16="http://schemas.microsoft.com/office/drawing/2014/main" id="{C5A91222-4609-4F42-A4C5-B8C1CD5F339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83" name="グループ化 582">
                  <a:extLst>
                    <a:ext uri="{FF2B5EF4-FFF2-40B4-BE49-F238E27FC236}">
                      <a16:creationId xmlns:a16="http://schemas.microsoft.com/office/drawing/2014/main" id="{7F296A7A-39B4-4948-9242-02DC8F3D0F80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84" name="フリーフォーム: 図形 583">
                    <a:extLst>
                      <a:ext uri="{FF2B5EF4-FFF2-40B4-BE49-F238E27FC236}">
                        <a16:creationId xmlns:a16="http://schemas.microsoft.com/office/drawing/2014/main" id="{576F7B70-6E6B-4670-B05C-B887D597FAA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85" name="フリーフォーム: 図形 584">
                    <a:extLst>
                      <a:ext uri="{FF2B5EF4-FFF2-40B4-BE49-F238E27FC236}">
                        <a16:creationId xmlns:a16="http://schemas.microsoft.com/office/drawing/2014/main" id="{0E90AC0B-20B5-49B8-930F-817011DD031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77" name="グループ化 576">
                <a:extLst>
                  <a:ext uri="{FF2B5EF4-FFF2-40B4-BE49-F238E27FC236}">
                    <a16:creationId xmlns:a16="http://schemas.microsoft.com/office/drawing/2014/main" id="{1A8B200E-05C3-4FF7-9B93-9239110F4958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78" name="フリーフォーム: 図形 577">
                  <a:extLst>
                    <a:ext uri="{FF2B5EF4-FFF2-40B4-BE49-F238E27FC236}">
                      <a16:creationId xmlns:a16="http://schemas.microsoft.com/office/drawing/2014/main" id="{D66CCA8C-6FE8-4B1B-9894-9CBB58000C12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9" name="フリーフォーム: 図形 578">
                  <a:extLst>
                    <a:ext uri="{FF2B5EF4-FFF2-40B4-BE49-F238E27FC236}">
                      <a16:creationId xmlns:a16="http://schemas.microsoft.com/office/drawing/2014/main" id="{ED7DCCD7-9EE3-4045-A0EB-EE02EADBBABD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0" name="フリーフォーム: 図形 579">
                  <a:extLst>
                    <a:ext uri="{FF2B5EF4-FFF2-40B4-BE49-F238E27FC236}">
                      <a16:creationId xmlns:a16="http://schemas.microsoft.com/office/drawing/2014/main" id="{D5B3DCA1-5C22-4CF5-A8C0-65BBA673B92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1" name="フリーフォーム: 図形 580">
                  <a:extLst>
                    <a:ext uri="{FF2B5EF4-FFF2-40B4-BE49-F238E27FC236}">
                      <a16:creationId xmlns:a16="http://schemas.microsoft.com/office/drawing/2014/main" id="{CF219264-D1C1-4F58-9087-0EB2CEE97944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3" name="グループ化 402">
              <a:extLst>
                <a:ext uri="{FF2B5EF4-FFF2-40B4-BE49-F238E27FC236}">
                  <a16:creationId xmlns:a16="http://schemas.microsoft.com/office/drawing/2014/main" id="{CFC9DCB8-7012-4C7D-907B-C2C0C83BB089}"/>
                </a:ext>
              </a:extLst>
            </p:cNvPr>
            <p:cNvGrpSpPr/>
            <p:nvPr/>
          </p:nvGrpSpPr>
          <p:grpSpPr>
            <a:xfrm rot="16200000">
              <a:off x="1939784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556" name="グループ化 555">
                <a:extLst>
                  <a:ext uri="{FF2B5EF4-FFF2-40B4-BE49-F238E27FC236}">
                    <a16:creationId xmlns:a16="http://schemas.microsoft.com/office/drawing/2014/main" id="{D570F970-4898-4015-9D7D-61FFC06B45D7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72" name="楕円 571">
                  <a:extLst>
                    <a:ext uri="{FF2B5EF4-FFF2-40B4-BE49-F238E27FC236}">
                      <a16:creationId xmlns:a16="http://schemas.microsoft.com/office/drawing/2014/main" id="{232DEAC1-6862-4CAE-8AD9-AA478C2B88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3" name="楕円 572">
                  <a:extLst>
                    <a:ext uri="{FF2B5EF4-FFF2-40B4-BE49-F238E27FC236}">
                      <a16:creationId xmlns:a16="http://schemas.microsoft.com/office/drawing/2014/main" id="{D344CC05-77E9-42CD-9556-A1F44AFACE7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57" name="グループ化 556">
                <a:extLst>
                  <a:ext uri="{FF2B5EF4-FFF2-40B4-BE49-F238E27FC236}">
                    <a16:creationId xmlns:a16="http://schemas.microsoft.com/office/drawing/2014/main" id="{88269DA4-43EB-4BF4-92C1-37FEC1F9B5D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70" name="楕円 569">
                  <a:extLst>
                    <a:ext uri="{FF2B5EF4-FFF2-40B4-BE49-F238E27FC236}">
                      <a16:creationId xmlns:a16="http://schemas.microsoft.com/office/drawing/2014/main" id="{C2AB21D1-B478-4381-9BBF-F941F74473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1" name="楕円 570">
                  <a:extLst>
                    <a:ext uri="{FF2B5EF4-FFF2-40B4-BE49-F238E27FC236}">
                      <a16:creationId xmlns:a16="http://schemas.microsoft.com/office/drawing/2014/main" id="{E77F8691-AAF7-42CD-B968-BAE55775D6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58" name="グループ化 557">
                <a:extLst>
                  <a:ext uri="{FF2B5EF4-FFF2-40B4-BE49-F238E27FC236}">
                    <a16:creationId xmlns:a16="http://schemas.microsoft.com/office/drawing/2014/main" id="{63C6A349-5DC3-477D-B052-CF32CF2E4535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64" name="グループ化 563">
                  <a:extLst>
                    <a:ext uri="{FF2B5EF4-FFF2-40B4-BE49-F238E27FC236}">
                      <a16:creationId xmlns:a16="http://schemas.microsoft.com/office/drawing/2014/main" id="{C7A55AC1-3F87-4649-A772-94B1CCC7E46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68" name="フリーフォーム: 図形 567">
                    <a:extLst>
                      <a:ext uri="{FF2B5EF4-FFF2-40B4-BE49-F238E27FC236}">
                        <a16:creationId xmlns:a16="http://schemas.microsoft.com/office/drawing/2014/main" id="{A70BD024-5A68-4CED-9E8D-E4906511976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69" name="フリーフォーム: 図形 568">
                    <a:extLst>
                      <a:ext uri="{FF2B5EF4-FFF2-40B4-BE49-F238E27FC236}">
                        <a16:creationId xmlns:a16="http://schemas.microsoft.com/office/drawing/2014/main" id="{3BCE0688-7591-44BC-A2BD-F48F76CAF42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65" name="グループ化 564">
                  <a:extLst>
                    <a:ext uri="{FF2B5EF4-FFF2-40B4-BE49-F238E27FC236}">
                      <a16:creationId xmlns:a16="http://schemas.microsoft.com/office/drawing/2014/main" id="{4EB2770C-77F1-457C-A757-4867DD1EE8F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66" name="フリーフォーム: 図形 565">
                    <a:extLst>
                      <a:ext uri="{FF2B5EF4-FFF2-40B4-BE49-F238E27FC236}">
                        <a16:creationId xmlns:a16="http://schemas.microsoft.com/office/drawing/2014/main" id="{368959EE-9F8B-4DEC-AF0E-72AC91CA85F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67" name="フリーフォーム: 図形 566">
                    <a:extLst>
                      <a:ext uri="{FF2B5EF4-FFF2-40B4-BE49-F238E27FC236}">
                        <a16:creationId xmlns:a16="http://schemas.microsoft.com/office/drawing/2014/main" id="{A312C5C7-1C17-492E-A6F3-204440B0748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59" name="グループ化 558">
                <a:extLst>
                  <a:ext uri="{FF2B5EF4-FFF2-40B4-BE49-F238E27FC236}">
                    <a16:creationId xmlns:a16="http://schemas.microsoft.com/office/drawing/2014/main" id="{3D57BB0A-B663-4D91-94A6-B18E750DF2E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60" name="フリーフォーム: 図形 559">
                  <a:extLst>
                    <a:ext uri="{FF2B5EF4-FFF2-40B4-BE49-F238E27FC236}">
                      <a16:creationId xmlns:a16="http://schemas.microsoft.com/office/drawing/2014/main" id="{3BE8EB62-D355-4F96-8C7B-0625EBF7982D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1" name="フリーフォーム: 図形 560">
                  <a:extLst>
                    <a:ext uri="{FF2B5EF4-FFF2-40B4-BE49-F238E27FC236}">
                      <a16:creationId xmlns:a16="http://schemas.microsoft.com/office/drawing/2014/main" id="{E82C5CEE-D1D6-45DD-8761-DF91724C6047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2" name="フリーフォーム: 図形 561">
                  <a:extLst>
                    <a:ext uri="{FF2B5EF4-FFF2-40B4-BE49-F238E27FC236}">
                      <a16:creationId xmlns:a16="http://schemas.microsoft.com/office/drawing/2014/main" id="{F2108E38-0BE8-441C-85C3-3B24E26B315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3" name="フリーフォーム: 図形 562">
                  <a:extLst>
                    <a:ext uri="{FF2B5EF4-FFF2-40B4-BE49-F238E27FC236}">
                      <a16:creationId xmlns:a16="http://schemas.microsoft.com/office/drawing/2014/main" id="{D4C9BD2C-E1E7-4292-9C10-96A3B9097896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4" name="グループ化 403">
              <a:extLst>
                <a:ext uri="{FF2B5EF4-FFF2-40B4-BE49-F238E27FC236}">
                  <a16:creationId xmlns:a16="http://schemas.microsoft.com/office/drawing/2014/main" id="{6481D80C-39B7-48C6-89EB-A46926B61BF7}"/>
                </a:ext>
              </a:extLst>
            </p:cNvPr>
            <p:cNvGrpSpPr/>
            <p:nvPr/>
          </p:nvGrpSpPr>
          <p:grpSpPr>
            <a:xfrm rot="16200000">
              <a:off x="805251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538" name="グループ化 537">
                <a:extLst>
                  <a:ext uri="{FF2B5EF4-FFF2-40B4-BE49-F238E27FC236}">
                    <a16:creationId xmlns:a16="http://schemas.microsoft.com/office/drawing/2014/main" id="{F64943A7-5454-45F1-A4F5-2664AF96A641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54" name="楕円 553">
                  <a:extLst>
                    <a:ext uri="{FF2B5EF4-FFF2-40B4-BE49-F238E27FC236}">
                      <a16:creationId xmlns:a16="http://schemas.microsoft.com/office/drawing/2014/main" id="{0ECFF7FD-6890-40AC-B6E3-E8C0299086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5" name="楕円 554">
                  <a:extLst>
                    <a:ext uri="{FF2B5EF4-FFF2-40B4-BE49-F238E27FC236}">
                      <a16:creationId xmlns:a16="http://schemas.microsoft.com/office/drawing/2014/main" id="{99EE42EE-1374-4A4D-8BC0-543B8E322F1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39" name="グループ化 538">
                <a:extLst>
                  <a:ext uri="{FF2B5EF4-FFF2-40B4-BE49-F238E27FC236}">
                    <a16:creationId xmlns:a16="http://schemas.microsoft.com/office/drawing/2014/main" id="{94BCDDCD-A707-49FA-82AB-331B7FAC9356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52" name="楕円 551">
                  <a:extLst>
                    <a:ext uri="{FF2B5EF4-FFF2-40B4-BE49-F238E27FC236}">
                      <a16:creationId xmlns:a16="http://schemas.microsoft.com/office/drawing/2014/main" id="{7993B182-7A72-4FF5-A95E-9EA7F03402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3" name="楕円 552">
                  <a:extLst>
                    <a:ext uri="{FF2B5EF4-FFF2-40B4-BE49-F238E27FC236}">
                      <a16:creationId xmlns:a16="http://schemas.microsoft.com/office/drawing/2014/main" id="{B116A77A-8D53-4884-9CFF-D8AD4A42D96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40" name="グループ化 539">
                <a:extLst>
                  <a:ext uri="{FF2B5EF4-FFF2-40B4-BE49-F238E27FC236}">
                    <a16:creationId xmlns:a16="http://schemas.microsoft.com/office/drawing/2014/main" id="{512F2409-EC35-4CC8-8F2A-16A6DB2074E5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46" name="グループ化 545">
                  <a:extLst>
                    <a:ext uri="{FF2B5EF4-FFF2-40B4-BE49-F238E27FC236}">
                      <a16:creationId xmlns:a16="http://schemas.microsoft.com/office/drawing/2014/main" id="{99E32DB1-3744-4D3E-A4D2-5602BF2D832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50" name="フリーフォーム: 図形 549">
                    <a:extLst>
                      <a:ext uri="{FF2B5EF4-FFF2-40B4-BE49-F238E27FC236}">
                        <a16:creationId xmlns:a16="http://schemas.microsoft.com/office/drawing/2014/main" id="{991341DB-FB24-4F99-9177-D9F4E8E75BE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51" name="フリーフォーム: 図形 550">
                    <a:extLst>
                      <a:ext uri="{FF2B5EF4-FFF2-40B4-BE49-F238E27FC236}">
                        <a16:creationId xmlns:a16="http://schemas.microsoft.com/office/drawing/2014/main" id="{86D9CA18-22A9-472B-847A-789BA7FB342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47" name="グループ化 546">
                  <a:extLst>
                    <a:ext uri="{FF2B5EF4-FFF2-40B4-BE49-F238E27FC236}">
                      <a16:creationId xmlns:a16="http://schemas.microsoft.com/office/drawing/2014/main" id="{00CDB039-70A1-4D45-BD44-64799C7676DE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48" name="フリーフォーム: 図形 547">
                    <a:extLst>
                      <a:ext uri="{FF2B5EF4-FFF2-40B4-BE49-F238E27FC236}">
                        <a16:creationId xmlns:a16="http://schemas.microsoft.com/office/drawing/2014/main" id="{5CC677FB-D689-407A-8F49-06D040597CF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49" name="フリーフォーム: 図形 548">
                    <a:extLst>
                      <a:ext uri="{FF2B5EF4-FFF2-40B4-BE49-F238E27FC236}">
                        <a16:creationId xmlns:a16="http://schemas.microsoft.com/office/drawing/2014/main" id="{223AAE5A-34A2-420E-AE35-BE397B33711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41" name="グループ化 540">
                <a:extLst>
                  <a:ext uri="{FF2B5EF4-FFF2-40B4-BE49-F238E27FC236}">
                    <a16:creationId xmlns:a16="http://schemas.microsoft.com/office/drawing/2014/main" id="{65186268-3972-4094-80F8-3C604E742022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42" name="フリーフォーム: 図形 541">
                  <a:extLst>
                    <a:ext uri="{FF2B5EF4-FFF2-40B4-BE49-F238E27FC236}">
                      <a16:creationId xmlns:a16="http://schemas.microsoft.com/office/drawing/2014/main" id="{092C2816-BFD9-4704-98CA-39B63142C02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43" name="フリーフォーム: 図形 542">
                  <a:extLst>
                    <a:ext uri="{FF2B5EF4-FFF2-40B4-BE49-F238E27FC236}">
                      <a16:creationId xmlns:a16="http://schemas.microsoft.com/office/drawing/2014/main" id="{6A6FA038-ADCA-409E-919D-3788B1E5240D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44" name="フリーフォーム: 図形 543">
                  <a:extLst>
                    <a:ext uri="{FF2B5EF4-FFF2-40B4-BE49-F238E27FC236}">
                      <a16:creationId xmlns:a16="http://schemas.microsoft.com/office/drawing/2014/main" id="{C7CB8241-7942-4534-A328-DCF4DFF4667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45" name="フリーフォーム: 図形 544">
                  <a:extLst>
                    <a:ext uri="{FF2B5EF4-FFF2-40B4-BE49-F238E27FC236}">
                      <a16:creationId xmlns:a16="http://schemas.microsoft.com/office/drawing/2014/main" id="{2647F37F-11D9-4A06-8127-921C08572DD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5" name="グループ化 404">
              <a:extLst>
                <a:ext uri="{FF2B5EF4-FFF2-40B4-BE49-F238E27FC236}">
                  <a16:creationId xmlns:a16="http://schemas.microsoft.com/office/drawing/2014/main" id="{48178936-C33A-4BA8-B628-89CB8D72315B}"/>
                </a:ext>
              </a:extLst>
            </p:cNvPr>
            <p:cNvGrpSpPr/>
            <p:nvPr/>
          </p:nvGrpSpPr>
          <p:grpSpPr>
            <a:xfrm rot="16200000">
              <a:off x="-329282" y="2125333"/>
              <a:ext cx="1405048" cy="1298240"/>
              <a:chOff x="1985235" y="3435682"/>
              <a:chExt cx="1405048" cy="1298240"/>
            </a:xfrm>
          </p:grpSpPr>
          <p:grpSp>
            <p:nvGrpSpPr>
              <p:cNvPr id="520" name="グループ化 519">
                <a:extLst>
                  <a:ext uri="{FF2B5EF4-FFF2-40B4-BE49-F238E27FC236}">
                    <a16:creationId xmlns:a16="http://schemas.microsoft.com/office/drawing/2014/main" id="{BF855831-7ABD-42ED-9E31-FF593C5805B8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36" name="楕円 535">
                  <a:extLst>
                    <a:ext uri="{FF2B5EF4-FFF2-40B4-BE49-F238E27FC236}">
                      <a16:creationId xmlns:a16="http://schemas.microsoft.com/office/drawing/2014/main" id="{64AB92DF-410E-4059-8419-8157D4C2CC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7" name="楕円 536">
                  <a:extLst>
                    <a:ext uri="{FF2B5EF4-FFF2-40B4-BE49-F238E27FC236}">
                      <a16:creationId xmlns:a16="http://schemas.microsoft.com/office/drawing/2014/main" id="{AD5D4A89-89E4-40DC-B48D-A7A04FE27CE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21" name="グループ化 520">
                <a:extLst>
                  <a:ext uri="{FF2B5EF4-FFF2-40B4-BE49-F238E27FC236}">
                    <a16:creationId xmlns:a16="http://schemas.microsoft.com/office/drawing/2014/main" id="{81D592E1-08E7-4EEA-A326-57DD3784A75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34" name="楕円 533">
                  <a:extLst>
                    <a:ext uri="{FF2B5EF4-FFF2-40B4-BE49-F238E27FC236}">
                      <a16:creationId xmlns:a16="http://schemas.microsoft.com/office/drawing/2014/main" id="{8F9869D2-FB66-4F76-9EBA-D41057FF3E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5" name="楕円 534">
                  <a:extLst>
                    <a:ext uri="{FF2B5EF4-FFF2-40B4-BE49-F238E27FC236}">
                      <a16:creationId xmlns:a16="http://schemas.microsoft.com/office/drawing/2014/main" id="{6C94D482-56D8-4829-9C57-53A9B6D89FD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22" name="グループ化 521">
                <a:extLst>
                  <a:ext uri="{FF2B5EF4-FFF2-40B4-BE49-F238E27FC236}">
                    <a16:creationId xmlns:a16="http://schemas.microsoft.com/office/drawing/2014/main" id="{37BF23FA-B69A-43D4-B16D-01EBC99AA58A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28" name="グループ化 527">
                  <a:extLst>
                    <a:ext uri="{FF2B5EF4-FFF2-40B4-BE49-F238E27FC236}">
                      <a16:creationId xmlns:a16="http://schemas.microsoft.com/office/drawing/2014/main" id="{C7CC7EEA-D220-4F16-8441-A13805231B41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32" name="フリーフォーム: 図形 531">
                    <a:extLst>
                      <a:ext uri="{FF2B5EF4-FFF2-40B4-BE49-F238E27FC236}">
                        <a16:creationId xmlns:a16="http://schemas.microsoft.com/office/drawing/2014/main" id="{4539CC37-EC94-4740-972B-429B5ADC02D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33" name="フリーフォーム: 図形 532">
                    <a:extLst>
                      <a:ext uri="{FF2B5EF4-FFF2-40B4-BE49-F238E27FC236}">
                        <a16:creationId xmlns:a16="http://schemas.microsoft.com/office/drawing/2014/main" id="{A2B8E7D2-FF93-4762-985D-6A2A64EDCEB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29" name="グループ化 528">
                  <a:extLst>
                    <a:ext uri="{FF2B5EF4-FFF2-40B4-BE49-F238E27FC236}">
                      <a16:creationId xmlns:a16="http://schemas.microsoft.com/office/drawing/2014/main" id="{6904FEFC-62CF-43FA-9E99-08884EE36E2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30" name="フリーフォーム: 図形 529">
                    <a:extLst>
                      <a:ext uri="{FF2B5EF4-FFF2-40B4-BE49-F238E27FC236}">
                        <a16:creationId xmlns:a16="http://schemas.microsoft.com/office/drawing/2014/main" id="{3D3450DB-52DD-4C73-AF24-C09F1B0BFCA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31" name="フリーフォーム: 図形 530">
                    <a:extLst>
                      <a:ext uri="{FF2B5EF4-FFF2-40B4-BE49-F238E27FC236}">
                        <a16:creationId xmlns:a16="http://schemas.microsoft.com/office/drawing/2014/main" id="{3F180D12-777F-4364-BC75-2D7E1095E8C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23" name="グループ化 522">
                <a:extLst>
                  <a:ext uri="{FF2B5EF4-FFF2-40B4-BE49-F238E27FC236}">
                    <a16:creationId xmlns:a16="http://schemas.microsoft.com/office/drawing/2014/main" id="{E717346B-073E-4D94-939E-662394A7FA8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24" name="フリーフォーム: 図形 523">
                  <a:extLst>
                    <a:ext uri="{FF2B5EF4-FFF2-40B4-BE49-F238E27FC236}">
                      <a16:creationId xmlns:a16="http://schemas.microsoft.com/office/drawing/2014/main" id="{B0FE2C1B-C618-4810-90BC-C3F084797342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5" name="フリーフォーム: 図形 524">
                  <a:extLst>
                    <a:ext uri="{FF2B5EF4-FFF2-40B4-BE49-F238E27FC236}">
                      <a16:creationId xmlns:a16="http://schemas.microsoft.com/office/drawing/2014/main" id="{F34C031B-69F7-4B4B-8881-B475C36AC056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6" name="フリーフォーム: 図形 525">
                  <a:extLst>
                    <a:ext uri="{FF2B5EF4-FFF2-40B4-BE49-F238E27FC236}">
                      <a16:creationId xmlns:a16="http://schemas.microsoft.com/office/drawing/2014/main" id="{85F41A42-BD65-4A57-9495-1730F4D95956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7" name="フリーフォーム: 図形 526">
                  <a:extLst>
                    <a:ext uri="{FF2B5EF4-FFF2-40B4-BE49-F238E27FC236}">
                      <a16:creationId xmlns:a16="http://schemas.microsoft.com/office/drawing/2014/main" id="{34AAB449-7ADF-460D-970B-217A04D83B27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6" name="グループ化 405">
              <a:extLst>
                <a:ext uri="{FF2B5EF4-FFF2-40B4-BE49-F238E27FC236}">
                  <a16:creationId xmlns:a16="http://schemas.microsoft.com/office/drawing/2014/main" id="{02FD0535-FFE2-4BCE-BCDE-13D75CC6198B}"/>
                </a:ext>
              </a:extLst>
            </p:cNvPr>
            <p:cNvGrpSpPr/>
            <p:nvPr/>
          </p:nvGrpSpPr>
          <p:grpSpPr>
            <a:xfrm rot="16200000">
              <a:off x="1939784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502" name="グループ化 501">
                <a:extLst>
                  <a:ext uri="{FF2B5EF4-FFF2-40B4-BE49-F238E27FC236}">
                    <a16:creationId xmlns:a16="http://schemas.microsoft.com/office/drawing/2014/main" id="{7C067D5F-443A-4EBE-8EAF-2D4389FAC511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18" name="楕円 517">
                  <a:extLst>
                    <a:ext uri="{FF2B5EF4-FFF2-40B4-BE49-F238E27FC236}">
                      <a16:creationId xmlns:a16="http://schemas.microsoft.com/office/drawing/2014/main" id="{4B9743E5-021E-4169-B854-C2792094F37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19" name="楕円 518">
                  <a:extLst>
                    <a:ext uri="{FF2B5EF4-FFF2-40B4-BE49-F238E27FC236}">
                      <a16:creationId xmlns:a16="http://schemas.microsoft.com/office/drawing/2014/main" id="{112EA160-4D39-4B4A-9321-0FF8354F17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03" name="グループ化 502">
                <a:extLst>
                  <a:ext uri="{FF2B5EF4-FFF2-40B4-BE49-F238E27FC236}">
                    <a16:creationId xmlns:a16="http://schemas.microsoft.com/office/drawing/2014/main" id="{E0BFE01B-607B-42CA-94FC-509E8BCE009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16" name="楕円 515">
                  <a:extLst>
                    <a:ext uri="{FF2B5EF4-FFF2-40B4-BE49-F238E27FC236}">
                      <a16:creationId xmlns:a16="http://schemas.microsoft.com/office/drawing/2014/main" id="{E9699CBD-6FD6-46EE-89C5-3C1FFA44ED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17" name="楕円 516">
                  <a:extLst>
                    <a:ext uri="{FF2B5EF4-FFF2-40B4-BE49-F238E27FC236}">
                      <a16:creationId xmlns:a16="http://schemas.microsoft.com/office/drawing/2014/main" id="{908D5B8B-0F18-4F40-9994-91009D93C1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04" name="グループ化 503">
                <a:extLst>
                  <a:ext uri="{FF2B5EF4-FFF2-40B4-BE49-F238E27FC236}">
                    <a16:creationId xmlns:a16="http://schemas.microsoft.com/office/drawing/2014/main" id="{4D1204EA-747A-4577-A6F9-DA043A1F8F9F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10" name="グループ化 509">
                  <a:extLst>
                    <a:ext uri="{FF2B5EF4-FFF2-40B4-BE49-F238E27FC236}">
                      <a16:creationId xmlns:a16="http://schemas.microsoft.com/office/drawing/2014/main" id="{AE62681D-051E-46C3-B8AC-DC554190B566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14" name="フリーフォーム: 図形 513">
                    <a:extLst>
                      <a:ext uri="{FF2B5EF4-FFF2-40B4-BE49-F238E27FC236}">
                        <a16:creationId xmlns:a16="http://schemas.microsoft.com/office/drawing/2014/main" id="{5A206E4A-88D2-4368-90FF-A5626E98D1E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15" name="フリーフォーム: 図形 514">
                    <a:extLst>
                      <a:ext uri="{FF2B5EF4-FFF2-40B4-BE49-F238E27FC236}">
                        <a16:creationId xmlns:a16="http://schemas.microsoft.com/office/drawing/2014/main" id="{F8FA4B56-5254-41F8-BEDE-6FD5079BE43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11" name="グループ化 510">
                  <a:extLst>
                    <a:ext uri="{FF2B5EF4-FFF2-40B4-BE49-F238E27FC236}">
                      <a16:creationId xmlns:a16="http://schemas.microsoft.com/office/drawing/2014/main" id="{3DB4792A-5E8D-4290-9C8E-6720386E4E2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12" name="フリーフォーム: 図形 511">
                    <a:extLst>
                      <a:ext uri="{FF2B5EF4-FFF2-40B4-BE49-F238E27FC236}">
                        <a16:creationId xmlns:a16="http://schemas.microsoft.com/office/drawing/2014/main" id="{B30CDC22-4A45-4A5A-ABCA-E73BFC15669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13" name="フリーフォーム: 図形 512">
                    <a:extLst>
                      <a:ext uri="{FF2B5EF4-FFF2-40B4-BE49-F238E27FC236}">
                        <a16:creationId xmlns:a16="http://schemas.microsoft.com/office/drawing/2014/main" id="{7F71E1B9-9962-4735-8B4E-0E6E5D4A6BB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05" name="グループ化 504">
                <a:extLst>
                  <a:ext uri="{FF2B5EF4-FFF2-40B4-BE49-F238E27FC236}">
                    <a16:creationId xmlns:a16="http://schemas.microsoft.com/office/drawing/2014/main" id="{2F45EE0D-884B-4D61-8CA7-6D3979BE4B44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06" name="フリーフォーム: 図形 505">
                  <a:extLst>
                    <a:ext uri="{FF2B5EF4-FFF2-40B4-BE49-F238E27FC236}">
                      <a16:creationId xmlns:a16="http://schemas.microsoft.com/office/drawing/2014/main" id="{EDF9FE54-3DE3-4682-A291-9CE63FDDCF16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7" name="フリーフォーム: 図形 506">
                  <a:extLst>
                    <a:ext uri="{FF2B5EF4-FFF2-40B4-BE49-F238E27FC236}">
                      <a16:creationId xmlns:a16="http://schemas.microsoft.com/office/drawing/2014/main" id="{84ADBFBA-E416-4893-8084-276AE9F5C11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8" name="フリーフォーム: 図形 507">
                  <a:extLst>
                    <a:ext uri="{FF2B5EF4-FFF2-40B4-BE49-F238E27FC236}">
                      <a16:creationId xmlns:a16="http://schemas.microsoft.com/office/drawing/2014/main" id="{66EA5BB5-44AE-4874-B510-F7A9B0B0935A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9" name="フリーフォーム: 図形 508">
                  <a:extLst>
                    <a:ext uri="{FF2B5EF4-FFF2-40B4-BE49-F238E27FC236}">
                      <a16:creationId xmlns:a16="http://schemas.microsoft.com/office/drawing/2014/main" id="{F8369DFF-7F80-4322-9BF2-9012585FCAE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7" name="グループ化 406">
              <a:extLst>
                <a:ext uri="{FF2B5EF4-FFF2-40B4-BE49-F238E27FC236}">
                  <a16:creationId xmlns:a16="http://schemas.microsoft.com/office/drawing/2014/main" id="{8F0C9DD8-52A6-45BA-BC95-2A32443406D5}"/>
                </a:ext>
              </a:extLst>
            </p:cNvPr>
            <p:cNvGrpSpPr/>
            <p:nvPr/>
          </p:nvGrpSpPr>
          <p:grpSpPr>
            <a:xfrm rot="16200000">
              <a:off x="805251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484" name="グループ化 483">
                <a:extLst>
                  <a:ext uri="{FF2B5EF4-FFF2-40B4-BE49-F238E27FC236}">
                    <a16:creationId xmlns:a16="http://schemas.microsoft.com/office/drawing/2014/main" id="{23FD93F5-0425-4044-8568-1663A93129A6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00" name="楕円 499">
                  <a:extLst>
                    <a:ext uri="{FF2B5EF4-FFF2-40B4-BE49-F238E27FC236}">
                      <a16:creationId xmlns:a16="http://schemas.microsoft.com/office/drawing/2014/main" id="{489BAA11-E184-4BEF-8FC5-111B5CD3D8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1" name="楕円 500">
                  <a:extLst>
                    <a:ext uri="{FF2B5EF4-FFF2-40B4-BE49-F238E27FC236}">
                      <a16:creationId xmlns:a16="http://schemas.microsoft.com/office/drawing/2014/main" id="{670C0DF1-DEB2-4291-A3AC-E95627E6C18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5" name="グループ化 484">
                <a:extLst>
                  <a:ext uri="{FF2B5EF4-FFF2-40B4-BE49-F238E27FC236}">
                    <a16:creationId xmlns:a16="http://schemas.microsoft.com/office/drawing/2014/main" id="{591822D4-90B0-4DDD-AF0D-7DD5AE94FA10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98" name="楕円 497">
                  <a:extLst>
                    <a:ext uri="{FF2B5EF4-FFF2-40B4-BE49-F238E27FC236}">
                      <a16:creationId xmlns:a16="http://schemas.microsoft.com/office/drawing/2014/main" id="{5E71F67D-2348-4DA9-8332-1357547DCD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9" name="楕円 498">
                  <a:extLst>
                    <a:ext uri="{FF2B5EF4-FFF2-40B4-BE49-F238E27FC236}">
                      <a16:creationId xmlns:a16="http://schemas.microsoft.com/office/drawing/2014/main" id="{891EA0DA-151D-4538-A4F6-2E8A640D84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6" name="グループ化 485">
                <a:extLst>
                  <a:ext uri="{FF2B5EF4-FFF2-40B4-BE49-F238E27FC236}">
                    <a16:creationId xmlns:a16="http://schemas.microsoft.com/office/drawing/2014/main" id="{F3FB3E29-5CA2-4A09-AF63-340321CA2552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92" name="グループ化 491">
                  <a:extLst>
                    <a:ext uri="{FF2B5EF4-FFF2-40B4-BE49-F238E27FC236}">
                      <a16:creationId xmlns:a16="http://schemas.microsoft.com/office/drawing/2014/main" id="{CEB9B974-24E7-4B66-BEF0-94592841C0BB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96" name="フリーフォーム: 図形 495">
                    <a:extLst>
                      <a:ext uri="{FF2B5EF4-FFF2-40B4-BE49-F238E27FC236}">
                        <a16:creationId xmlns:a16="http://schemas.microsoft.com/office/drawing/2014/main" id="{4DA86134-C470-4252-BF20-CB71A7F8FBF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97" name="フリーフォーム: 図形 496">
                    <a:extLst>
                      <a:ext uri="{FF2B5EF4-FFF2-40B4-BE49-F238E27FC236}">
                        <a16:creationId xmlns:a16="http://schemas.microsoft.com/office/drawing/2014/main" id="{2903A9DA-D6EC-4D55-8DA5-897FE7BA607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93" name="グループ化 492">
                  <a:extLst>
                    <a:ext uri="{FF2B5EF4-FFF2-40B4-BE49-F238E27FC236}">
                      <a16:creationId xmlns:a16="http://schemas.microsoft.com/office/drawing/2014/main" id="{1E5C5568-7C0C-46DF-AA3D-3ED46E0DD2F3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94" name="フリーフォーム: 図形 493">
                    <a:extLst>
                      <a:ext uri="{FF2B5EF4-FFF2-40B4-BE49-F238E27FC236}">
                        <a16:creationId xmlns:a16="http://schemas.microsoft.com/office/drawing/2014/main" id="{1039369A-DDBD-4215-8D0C-E9FF8EBAA3D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95" name="フリーフォーム: 図形 494">
                    <a:extLst>
                      <a:ext uri="{FF2B5EF4-FFF2-40B4-BE49-F238E27FC236}">
                        <a16:creationId xmlns:a16="http://schemas.microsoft.com/office/drawing/2014/main" id="{9F8CDE32-DAD8-4FBA-908E-62C90B6ABBF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87" name="グループ化 486">
                <a:extLst>
                  <a:ext uri="{FF2B5EF4-FFF2-40B4-BE49-F238E27FC236}">
                    <a16:creationId xmlns:a16="http://schemas.microsoft.com/office/drawing/2014/main" id="{589795F2-A77E-40DC-BF89-C1C88F645E28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88" name="フリーフォーム: 図形 487">
                  <a:extLst>
                    <a:ext uri="{FF2B5EF4-FFF2-40B4-BE49-F238E27FC236}">
                      <a16:creationId xmlns:a16="http://schemas.microsoft.com/office/drawing/2014/main" id="{1B7F6D9F-1F63-43CA-9C98-476DFF9F49D8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9" name="フリーフォーム: 図形 488">
                  <a:extLst>
                    <a:ext uri="{FF2B5EF4-FFF2-40B4-BE49-F238E27FC236}">
                      <a16:creationId xmlns:a16="http://schemas.microsoft.com/office/drawing/2014/main" id="{92CD7D77-6544-4709-9B33-9C79C3D9109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0" name="フリーフォーム: 図形 489">
                  <a:extLst>
                    <a:ext uri="{FF2B5EF4-FFF2-40B4-BE49-F238E27FC236}">
                      <a16:creationId xmlns:a16="http://schemas.microsoft.com/office/drawing/2014/main" id="{BBD5A533-B6F6-46DB-B683-7740A8A9BF02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1" name="フリーフォーム: 図形 490">
                  <a:extLst>
                    <a:ext uri="{FF2B5EF4-FFF2-40B4-BE49-F238E27FC236}">
                      <a16:creationId xmlns:a16="http://schemas.microsoft.com/office/drawing/2014/main" id="{F77566EF-8B17-4116-8460-1582149C6EBC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8" name="グループ化 407">
              <a:extLst>
                <a:ext uri="{FF2B5EF4-FFF2-40B4-BE49-F238E27FC236}">
                  <a16:creationId xmlns:a16="http://schemas.microsoft.com/office/drawing/2014/main" id="{DD2EFBC7-1101-481F-B6E4-E72FA1DE47B6}"/>
                </a:ext>
              </a:extLst>
            </p:cNvPr>
            <p:cNvGrpSpPr/>
            <p:nvPr/>
          </p:nvGrpSpPr>
          <p:grpSpPr>
            <a:xfrm rot="16200000">
              <a:off x="-329282" y="4485536"/>
              <a:ext cx="1405048" cy="1298240"/>
              <a:chOff x="1985235" y="3435682"/>
              <a:chExt cx="1405048" cy="1298240"/>
            </a:xfrm>
          </p:grpSpPr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8D908AAE-A286-4791-97D9-26A0D05AA8E8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82" name="楕円 481">
                  <a:extLst>
                    <a:ext uri="{FF2B5EF4-FFF2-40B4-BE49-F238E27FC236}">
                      <a16:creationId xmlns:a16="http://schemas.microsoft.com/office/drawing/2014/main" id="{5E18FDC2-265A-415B-94BA-5030830572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3" name="楕円 482">
                  <a:extLst>
                    <a:ext uri="{FF2B5EF4-FFF2-40B4-BE49-F238E27FC236}">
                      <a16:creationId xmlns:a16="http://schemas.microsoft.com/office/drawing/2014/main" id="{348D82E4-FDD9-4D5F-B202-C5C5564BF6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83A9FCCD-02CF-45ED-9A02-1BA8B0E60F96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80" name="楕円 479">
                  <a:extLst>
                    <a:ext uri="{FF2B5EF4-FFF2-40B4-BE49-F238E27FC236}">
                      <a16:creationId xmlns:a16="http://schemas.microsoft.com/office/drawing/2014/main" id="{EB0534B5-B45E-4D1F-95ED-E4DEF2F8DE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1" name="楕円 480">
                  <a:extLst>
                    <a:ext uri="{FF2B5EF4-FFF2-40B4-BE49-F238E27FC236}">
                      <a16:creationId xmlns:a16="http://schemas.microsoft.com/office/drawing/2014/main" id="{3EA63A66-4754-4B8E-AAF1-C585F829D1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8" name="グループ化 467">
                <a:extLst>
                  <a:ext uri="{FF2B5EF4-FFF2-40B4-BE49-F238E27FC236}">
                    <a16:creationId xmlns:a16="http://schemas.microsoft.com/office/drawing/2014/main" id="{55CF214C-8DD5-4C1F-A179-4E8C13FB6FAF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74" name="グループ化 473">
                  <a:extLst>
                    <a:ext uri="{FF2B5EF4-FFF2-40B4-BE49-F238E27FC236}">
                      <a16:creationId xmlns:a16="http://schemas.microsoft.com/office/drawing/2014/main" id="{2F61A21D-6F70-44D0-8E03-E61878964170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78" name="フリーフォーム: 図形 477">
                    <a:extLst>
                      <a:ext uri="{FF2B5EF4-FFF2-40B4-BE49-F238E27FC236}">
                        <a16:creationId xmlns:a16="http://schemas.microsoft.com/office/drawing/2014/main" id="{D3739C4C-F294-4ECE-B1FD-1765D1C5B64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9" name="フリーフォーム: 図形 478">
                    <a:extLst>
                      <a:ext uri="{FF2B5EF4-FFF2-40B4-BE49-F238E27FC236}">
                        <a16:creationId xmlns:a16="http://schemas.microsoft.com/office/drawing/2014/main" id="{E7F1B9CD-4E9B-486B-80C6-7B4010C305D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75" name="グループ化 474">
                  <a:extLst>
                    <a:ext uri="{FF2B5EF4-FFF2-40B4-BE49-F238E27FC236}">
                      <a16:creationId xmlns:a16="http://schemas.microsoft.com/office/drawing/2014/main" id="{DCABCA39-412E-47E0-A95A-AFE64265AD6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76" name="フリーフォーム: 図形 475">
                    <a:extLst>
                      <a:ext uri="{FF2B5EF4-FFF2-40B4-BE49-F238E27FC236}">
                        <a16:creationId xmlns:a16="http://schemas.microsoft.com/office/drawing/2014/main" id="{28AE7EE6-1D08-47AF-8D56-F3561369085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7" name="フリーフォーム: 図形 476">
                    <a:extLst>
                      <a:ext uri="{FF2B5EF4-FFF2-40B4-BE49-F238E27FC236}">
                        <a16:creationId xmlns:a16="http://schemas.microsoft.com/office/drawing/2014/main" id="{68C3ABED-3E41-429A-B089-EE132FABFBD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69" name="グループ化 468">
                <a:extLst>
                  <a:ext uri="{FF2B5EF4-FFF2-40B4-BE49-F238E27FC236}">
                    <a16:creationId xmlns:a16="http://schemas.microsoft.com/office/drawing/2014/main" id="{32EBD225-03DB-407B-8CA0-E2BD5266BFF0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70" name="フリーフォーム: 図形 469">
                  <a:extLst>
                    <a:ext uri="{FF2B5EF4-FFF2-40B4-BE49-F238E27FC236}">
                      <a16:creationId xmlns:a16="http://schemas.microsoft.com/office/drawing/2014/main" id="{2EDF5725-7F63-42A9-BDC9-EE645C027E08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1" name="フリーフォーム: 図形 470">
                  <a:extLst>
                    <a:ext uri="{FF2B5EF4-FFF2-40B4-BE49-F238E27FC236}">
                      <a16:creationId xmlns:a16="http://schemas.microsoft.com/office/drawing/2014/main" id="{CA73E533-A5EB-4F58-9836-07C16A76391E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2" name="フリーフォーム: 図形 471">
                  <a:extLst>
                    <a:ext uri="{FF2B5EF4-FFF2-40B4-BE49-F238E27FC236}">
                      <a16:creationId xmlns:a16="http://schemas.microsoft.com/office/drawing/2014/main" id="{1A35C5A1-9C75-4186-B224-372F1C404AF5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3" name="フリーフォーム: 図形 472">
                  <a:extLst>
                    <a:ext uri="{FF2B5EF4-FFF2-40B4-BE49-F238E27FC236}">
                      <a16:creationId xmlns:a16="http://schemas.microsoft.com/office/drawing/2014/main" id="{2E65D2BD-BEA0-4B32-B68E-D25954E193B5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9" name="グループ化 408">
              <a:extLst>
                <a:ext uri="{FF2B5EF4-FFF2-40B4-BE49-F238E27FC236}">
                  <a16:creationId xmlns:a16="http://schemas.microsoft.com/office/drawing/2014/main" id="{32BD0280-AE8E-4C14-9B38-4D6632505376}"/>
                </a:ext>
              </a:extLst>
            </p:cNvPr>
            <p:cNvGrpSpPr/>
            <p:nvPr/>
          </p:nvGrpSpPr>
          <p:grpSpPr>
            <a:xfrm rot="16200000">
              <a:off x="1939784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448" name="グループ化 447">
                <a:extLst>
                  <a:ext uri="{FF2B5EF4-FFF2-40B4-BE49-F238E27FC236}">
                    <a16:creationId xmlns:a16="http://schemas.microsoft.com/office/drawing/2014/main" id="{7B5EF04F-8988-423F-BD3D-141EF4486CFE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64" name="楕円 463">
                  <a:extLst>
                    <a:ext uri="{FF2B5EF4-FFF2-40B4-BE49-F238E27FC236}">
                      <a16:creationId xmlns:a16="http://schemas.microsoft.com/office/drawing/2014/main" id="{C5525416-F9F4-43F0-A6DE-2A61C4D111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5" name="楕円 464">
                  <a:extLst>
                    <a:ext uri="{FF2B5EF4-FFF2-40B4-BE49-F238E27FC236}">
                      <a16:creationId xmlns:a16="http://schemas.microsoft.com/office/drawing/2014/main" id="{572EE428-6EA9-45B1-BCE4-2DB0911A07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9" name="グループ化 448">
                <a:extLst>
                  <a:ext uri="{FF2B5EF4-FFF2-40B4-BE49-F238E27FC236}">
                    <a16:creationId xmlns:a16="http://schemas.microsoft.com/office/drawing/2014/main" id="{0AB2B4AE-4308-4E79-92E7-98E3853A2EAE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62" name="楕円 461">
                  <a:extLst>
                    <a:ext uri="{FF2B5EF4-FFF2-40B4-BE49-F238E27FC236}">
                      <a16:creationId xmlns:a16="http://schemas.microsoft.com/office/drawing/2014/main" id="{9D40041C-EB4A-465B-820E-CEA9E253A3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3" name="楕円 462">
                  <a:extLst>
                    <a:ext uri="{FF2B5EF4-FFF2-40B4-BE49-F238E27FC236}">
                      <a16:creationId xmlns:a16="http://schemas.microsoft.com/office/drawing/2014/main" id="{26F9337D-103D-4333-9AAF-4178E662107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0" name="グループ化 449">
                <a:extLst>
                  <a:ext uri="{FF2B5EF4-FFF2-40B4-BE49-F238E27FC236}">
                    <a16:creationId xmlns:a16="http://schemas.microsoft.com/office/drawing/2014/main" id="{EE06330B-219E-42DC-A857-2633AA007689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56" name="グループ化 455">
                  <a:extLst>
                    <a:ext uri="{FF2B5EF4-FFF2-40B4-BE49-F238E27FC236}">
                      <a16:creationId xmlns:a16="http://schemas.microsoft.com/office/drawing/2014/main" id="{546EAC0A-41FB-478D-A48E-6E998C745F0F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60" name="フリーフォーム: 図形 459">
                    <a:extLst>
                      <a:ext uri="{FF2B5EF4-FFF2-40B4-BE49-F238E27FC236}">
                        <a16:creationId xmlns:a16="http://schemas.microsoft.com/office/drawing/2014/main" id="{3F0669FE-9B05-4E9C-BFA7-1393C527F6D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61" name="フリーフォーム: 図形 460">
                    <a:extLst>
                      <a:ext uri="{FF2B5EF4-FFF2-40B4-BE49-F238E27FC236}">
                        <a16:creationId xmlns:a16="http://schemas.microsoft.com/office/drawing/2014/main" id="{55691071-E1EE-47D7-8F32-A0B61F67C33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57" name="グループ化 456">
                  <a:extLst>
                    <a:ext uri="{FF2B5EF4-FFF2-40B4-BE49-F238E27FC236}">
                      <a16:creationId xmlns:a16="http://schemas.microsoft.com/office/drawing/2014/main" id="{30325B50-857C-4A41-9540-59B6CC7443B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58" name="フリーフォーム: 図形 457">
                    <a:extLst>
                      <a:ext uri="{FF2B5EF4-FFF2-40B4-BE49-F238E27FC236}">
                        <a16:creationId xmlns:a16="http://schemas.microsoft.com/office/drawing/2014/main" id="{0CD6595C-D707-4FDF-A7C1-73A394BCDCD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59" name="フリーフォーム: 図形 458">
                    <a:extLst>
                      <a:ext uri="{FF2B5EF4-FFF2-40B4-BE49-F238E27FC236}">
                        <a16:creationId xmlns:a16="http://schemas.microsoft.com/office/drawing/2014/main" id="{D7886861-F851-4CAF-88F9-B2B25B828C2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51" name="グループ化 450">
                <a:extLst>
                  <a:ext uri="{FF2B5EF4-FFF2-40B4-BE49-F238E27FC236}">
                    <a16:creationId xmlns:a16="http://schemas.microsoft.com/office/drawing/2014/main" id="{F4BE687D-FF5B-48F7-B76D-FCAA0CDEAA37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52" name="フリーフォーム: 図形 451">
                  <a:extLst>
                    <a:ext uri="{FF2B5EF4-FFF2-40B4-BE49-F238E27FC236}">
                      <a16:creationId xmlns:a16="http://schemas.microsoft.com/office/drawing/2014/main" id="{04CADF82-F01C-4248-8890-5D6585616998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3" name="フリーフォーム: 図形 452">
                  <a:extLst>
                    <a:ext uri="{FF2B5EF4-FFF2-40B4-BE49-F238E27FC236}">
                      <a16:creationId xmlns:a16="http://schemas.microsoft.com/office/drawing/2014/main" id="{EE98435E-0201-46E9-826D-1216432F5117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4" name="フリーフォーム: 図形 453">
                  <a:extLst>
                    <a:ext uri="{FF2B5EF4-FFF2-40B4-BE49-F238E27FC236}">
                      <a16:creationId xmlns:a16="http://schemas.microsoft.com/office/drawing/2014/main" id="{D59BBBAC-48A6-47AC-8D0F-4E6A51D221B4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5" name="フリーフォーム: 図形 454">
                  <a:extLst>
                    <a:ext uri="{FF2B5EF4-FFF2-40B4-BE49-F238E27FC236}">
                      <a16:creationId xmlns:a16="http://schemas.microsoft.com/office/drawing/2014/main" id="{FE95EE06-116F-4DC0-B15A-007F99A4670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10" name="グループ化 409">
              <a:extLst>
                <a:ext uri="{FF2B5EF4-FFF2-40B4-BE49-F238E27FC236}">
                  <a16:creationId xmlns:a16="http://schemas.microsoft.com/office/drawing/2014/main" id="{EDA762AE-BA9C-4E0F-8E19-BE8E0D10186C}"/>
                </a:ext>
              </a:extLst>
            </p:cNvPr>
            <p:cNvGrpSpPr/>
            <p:nvPr/>
          </p:nvGrpSpPr>
          <p:grpSpPr>
            <a:xfrm rot="16200000">
              <a:off x="805251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430" name="グループ化 429">
                <a:extLst>
                  <a:ext uri="{FF2B5EF4-FFF2-40B4-BE49-F238E27FC236}">
                    <a16:creationId xmlns:a16="http://schemas.microsoft.com/office/drawing/2014/main" id="{9B28FC01-0529-447A-BE60-CE09B7DE4BD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46" name="楕円 445">
                  <a:extLst>
                    <a:ext uri="{FF2B5EF4-FFF2-40B4-BE49-F238E27FC236}">
                      <a16:creationId xmlns:a16="http://schemas.microsoft.com/office/drawing/2014/main" id="{C4BF57C3-6A6C-40B8-83BA-C899BAF9DA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7" name="楕円 446">
                  <a:extLst>
                    <a:ext uri="{FF2B5EF4-FFF2-40B4-BE49-F238E27FC236}">
                      <a16:creationId xmlns:a16="http://schemas.microsoft.com/office/drawing/2014/main" id="{BAF7D80D-994B-41C2-B350-8836C0FFDA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31" name="グループ化 430">
                <a:extLst>
                  <a:ext uri="{FF2B5EF4-FFF2-40B4-BE49-F238E27FC236}">
                    <a16:creationId xmlns:a16="http://schemas.microsoft.com/office/drawing/2014/main" id="{2D16462A-0F68-4B1B-ACF5-10919D3F4B3F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44" name="楕円 443">
                  <a:extLst>
                    <a:ext uri="{FF2B5EF4-FFF2-40B4-BE49-F238E27FC236}">
                      <a16:creationId xmlns:a16="http://schemas.microsoft.com/office/drawing/2014/main" id="{96C8F05B-F997-440A-8BC4-4EDAC3FFC4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5" name="楕円 444">
                  <a:extLst>
                    <a:ext uri="{FF2B5EF4-FFF2-40B4-BE49-F238E27FC236}">
                      <a16:creationId xmlns:a16="http://schemas.microsoft.com/office/drawing/2014/main" id="{479A85A7-D025-40A4-9C8F-D184695CC4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32" name="グループ化 431">
                <a:extLst>
                  <a:ext uri="{FF2B5EF4-FFF2-40B4-BE49-F238E27FC236}">
                    <a16:creationId xmlns:a16="http://schemas.microsoft.com/office/drawing/2014/main" id="{00E850FA-FD64-48DB-83B1-424874346F7B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38" name="グループ化 437">
                  <a:extLst>
                    <a:ext uri="{FF2B5EF4-FFF2-40B4-BE49-F238E27FC236}">
                      <a16:creationId xmlns:a16="http://schemas.microsoft.com/office/drawing/2014/main" id="{6A2613D2-3A2C-4B82-93F4-A5D18878624D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42" name="フリーフォーム: 図形 441">
                    <a:extLst>
                      <a:ext uri="{FF2B5EF4-FFF2-40B4-BE49-F238E27FC236}">
                        <a16:creationId xmlns:a16="http://schemas.microsoft.com/office/drawing/2014/main" id="{B9643D4D-6C62-4BC8-8B6D-91930F1970D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3" name="フリーフォーム: 図形 442">
                    <a:extLst>
                      <a:ext uri="{FF2B5EF4-FFF2-40B4-BE49-F238E27FC236}">
                        <a16:creationId xmlns:a16="http://schemas.microsoft.com/office/drawing/2014/main" id="{A70BD736-FFA6-4A38-A271-7EB15AE6444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39" name="グループ化 438">
                  <a:extLst>
                    <a:ext uri="{FF2B5EF4-FFF2-40B4-BE49-F238E27FC236}">
                      <a16:creationId xmlns:a16="http://schemas.microsoft.com/office/drawing/2014/main" id="{16B852DE-119C-4B4C-8044-3DCE0AACC938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40" name="フリーフォーム: 図形 439">
                    <a:extLst>
                      <a:ext uri="{FF2B5EF4-FFF2-40B4-BE49-F238E27FC236}">
                        <a16:creationId xmlns:a16="http://schemas.microsoft.com/office/drawing/2014/main" id="{EF6C17F4-7065-466F-B6C8-B535BF43D42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1" name="フリーフォーム: 図形 440">
                    <a:extLst>
                      <a:ext uri="{FF2B5EF4-FFF2-40B4-BE49-F238E27FC236}">
                        <a16:creationId xmlns:a16="http://schemas.microsoft.com/office/drawing/2014/main" id="{EAC9F483-0963-462C-851E-DCF7824BA00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33" name="グループ化 432">
                <a:extLst>
                  <a:ext uri="{FF2B5EF4-FFF2-40B4-BE49-F238E27FC236}">
                    <a16:creationId xmlns:a16="http://schemas.microsoft.com/office/drawing/2014/main" id="{E887FFDF-2ACB-439A-8DAD-E3BFFFD3F423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34" name="フリーフォーム: 図形 433">
                  <a:extLst>
                    <a:ext uri="{FF2B5EF4-FFF2-40B4-BE49-F238E27FC236}">
                      <a16:creationId xmlns:a16="http://schemas.microsoft.com/office/drawing/2014/main" id="{EBC6E520-98D6-4DDB-8EBE-4E656E027894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5" name="フリーフォーム: 図形 434">
                  <a:extLst>
                    <a:ext uri="{FF2B5EF4-FFF2-40B4-BE49-F238E27FC236}">
                      <a16:creationId xmlns:a16="http://schemas.microsoft.com/office/drawing/2014/main" id="{479EBBF4-DB59-4D32-820C-B294F41B1371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6" name="フリーフォーム: 図形 435">
                  <a:extLst>
                    <a:ext uri="{FF2B5EF4-FFF2-40B4-BE49-F238E27FC236}">
                      <a16:creationId xmlns:a16="http://schemas.microsoft.com/office/drawing/2014/main" id="{C81F0755-5BD0-43E0-A302-F1419556E682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7" name="フリーフォーム: 図形 436">
                  <a:extLst>
                    <a:ext uri="{FF2B5EF4-FFF2-40B4-BE49-F238E27FC236}">
                      <a16:creationId xmlns:a16="http://schemas.microsoft.com/office/drawing/2014/main" id="{787A5275-B933-46A7-BD63-241216B464BF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11" name="グループ化 410">
              <a:extLst>
                <a:ext uri="{FF2B5EF4-FFF2-40B4-BE49-F238E27FC236}">
                  <a16:creationId xmlns:a16="http://schemas.microsoft.com/office/drawing/2014/main" id="{6F9F80F5-4A3E-49BD-AEEB-0EFD180AC9CE}"/>
                </a:ext>
              </a:extLst>
            </p:cNvPr>
            <p:cNvGrpSpPr/>
            <p:nvPr/>
          </p:nvGrpSpPr>
          <p:grpSpPr>
            <a:xfrm rot="16200000">
              <a:off x="-329282" y="5708049"/>
              <a:ext cx="1405048" cy="1298240"/>
              <a:chOff x="1985235" y="3435682"/>
              <a:chExt cx="1405048" cy="1298240"/>
            </a:xfrm>
          </p:grpSpPr>
          <p:grpSp>
            <p:nvGrpSpPr>
              <p:cNvPr id="412" name="グループ化 411">
                <a:extLst>
                  <a:ext uri="{FF2B5EF4-FFF2-40B4-BE49-F238E27FC236}">
                    <a16:creationId xmlns:a16="http://schemas.microsoft.com/office/drawing/2014/main" id="{52761320-4325-4E29-B1D5-4833E36C6C55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28" name="楕円 427">
                  <a:extLst>
                    <a:ext uri="{FF2B5EF4-FFF2-40B4-BE49-F238E27FC236}">
                      <a16:creationId xmlns:a16="http://schemas.microsoft.com/office/drawing/2014/main" id="{D79391AB-ADEF-49E7-A70F-D2AC3581662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9" name="楕円 428">
                  <a:extLst>
                    <a:ext uri="{FF2B5EF4-FFF2-40B4-BE49-F238E27FC236}">
                      <a16:creationId xmlns:a16="http://schemas.microsoft.com/office/drawing/2014/main" id="{7651A6B4-5105-446B-A3E2-69180F9A84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13" name="グループ化 412">
                <a:extLst>
                  <a:ext uri="{FF2B5EF4-FFF2-40B4-BE49-F238E27FC236}">
                    <a16:creationId xmlns:a16="http://schemas.microsoft.com/office/drawing/2014/main" id="{621E140E-BAE7-4D92-BB08-57AEA164B145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26" name="楕円 425">
                  <a:extLst>
                    <a:ext uri="{FF2B5EF4-FFF2-40B4-BE49-F238E27FC236}">
                      <a16:creationId xmlns:a16="http://schemas.microsoft.com/office/drawing/2014/main" id="{8F80B6A0-5773-413B-A50C-CE80A664FE7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7" name="楕円 426">
                  <a:extLst>
                    <a:ext uri="{FF2B5EF4-FFF2-40B4-BE49-F238E27FC236}">
                      <a16:creationId xmlns:a16="http://schemas.microsoft.com/office/drawing/2014/main" id="{D256B9AE-AD9C-4457-8AE5-278F53879EE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14" name="グループ化 413">
                <a:extLst>
                  <a:ext uri="{FF2B5EF4-FFF2-40B4-BE49-F238E27FC236}">
                    <a16:creationId xmlns:a16="http://schemas.microsoft.com/office/drawing/2014/main" id="{E6B58172-8B4B-4724-9C58-DB3CA69EF68F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20" name="グループ化 419">
                  <a:extLst>
                    <a:ext uri="{FF2B5EF4-FFF2-40B4-BE49-F238E27FC236}">
                      <a16:creationId xmlns:a16="http://schemas.microsoft.com/office/drawing/2014/main" id="{979097E6-495B-488A-B9FB-0C2D092A05FD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24" name="フリーフォーム: 図形 423">
                    <a:extLst>
                      <a:ext uri="{FF2B5EF4-FFF2-40B4-BE49-F238E27FC236}">
                        <a16:creationId xmlns:a16="http://schemas.microsoft.com/office/drawing/2014/main" id="{45740C92-B51A-4E1D-9E8B-DCD6801D6D3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25" name="フリーフォーム: 図形 424">
                    <a:extLst>
                      <a:ext uri="{FF2B5EF4-FFF2-40B4-BE49-F238E27FC236}">
                        <a16:creationId xmlns:a16="http://schemas.microsoft.com/office/drawing/2014/main" id="{F7A344A8-3C01-4BDF-BC29-CA1A4F11592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21" name="グループ化 420">
                  <a:extLst>
                    <a:ext uri="{FF2B5EF4-FFF2-40B4-BE49-F238E27FC236}">
                      <a16:creationId xmlns:a16="http://schemas.microsoft.com/office/drawing/2014/main" id="{EB1C27AF-345E-45FE-B6A5-D86A3BD014F5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22" name="フリーフォーム: 図形 421">
                    <a:extLst>
                      <a:ext uri="{FF2B5EF4-FFF2-40B4-BE49-F238E27FC236}">
                        <a16:creationId xmlns:a16="http://schemas.microsoft.com/office/drawing/2014/main" id="{C8E18C49-3E4B-4FFB-BA0D-8EDED579F36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23" name="フリーフォーム: 図形 422">
                    <a:extLst>
                      <a:ext uri="{FF2B5EF4-FFF2-40B4-BE49-F238E27FC236}">
                        <a16:creationId xmlns:a16="http://schemas.microsoft.com/office/drawing/2014/main" id="{06D9EF18-145C-4C6B-9E74-066CAD158E7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15" name="グループ化 414">
                <a:extLst>
                  <a:ext uri="{FF2B5EF4-FFF2-40B4-BE49-F238E27FC236}">
                    <a16:creationId xmlns:a16="http://schemas.microsoft.com/office/drawing/2014/main" id="{2BF11479-9A5D-4F66-85C6-02770E8017D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16" name="フリーフォーム: 図形 415">
                  <a:extLst>
                    <a:ext uri="{FF2B5EF4-FFF2-40B4-BE49-F238E27FC236}">
                      <a16:creationId xmlns:a16="http://schemas.microsoft.com/office/drawing/2014/main" id="{0A11C60B-5D7B-4F06-AA8F-FA18DE3898E8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7" name="フリーフォーム: 図形 416">
                  <a:extLst>
                    <a:ext uri="{FF2B5EF4-FFF2-40B4-BE49-F238E27FC236}">
                      <a16:creationId xmlns:a16="http://schemas.microsoft.com/office/drawing/2014/main" id="{B2B8E68D-2550-4FFD-B25C-BE98B752F34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8" name="フリーフォーム: 図形 417">
                  <a:extLst>
                    <a:ext uri="{FF2B5EF4-FFF2-40B4-BE49-F238E27FC236}">
                      <a16:creationId xmlns:a16="http://schemas.microsoft.com/office/drawing/2014/main" id="{7E70DF7B-47AE-4A24-9AF0-7F02F4CAD6C3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9" name="フリーフォーム: 図形 418">
                  <a:extLst>
                    <a:ext uri="{FF2B5EF4-FFF2-40B4-BE49-F238E27FC236}">
                      <a16:creationId xmlns:a16="http://schemas.microsoft.com/office/drawing/2014/main" id="{84F037C3-4A36-4FC3-B4F0-8D6EF1FE61B0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28392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7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75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5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5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4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75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75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5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75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75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75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75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75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75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37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7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7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375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75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75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75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375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375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75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75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37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75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75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75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375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7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7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7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37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375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75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75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37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37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7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7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375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375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75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75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37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375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75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75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37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375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75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75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37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375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75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75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375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375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75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75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37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75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75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7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75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7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7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75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7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7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7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75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7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2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" grpId="0" animBg="1"/>
      <p:bldP spid="358" grpId="1" animBg="1"/>
      <p:bldP spid="239" grpId="0" animBg="1"/>
      <p:bldP spid="23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0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楕円 838">
            <a:extLst>
              <a:ext uri="{FF2B5EF4-FFF2-40B4-BE49-F238E27FC236}">
                <a16:creationId xmlns:a16="http://schemas.microsoft.com/office/drawing/2014/main" id="{9C854771-5F5F-4C51-BC48-B4C79965DC8A}"/>
              </a:ext>
            </a:extLst>
          </p:cNvPr>
          <p:cNvSpPr>
            <a:spLocks noChangeAspect="1"/>
          </p:cNvSpPr>
          <p:nvPr/>
        </p:nvSpPr>
        <p:spPr>
          <a:xfrm>
            <a:off x="1502464" y="4303584"/>
            <a:ext cx="5040000" cy="5040000"/>
          </a:xfrm>
          <a:prstGeom prst="ellipse">
            <a:avLst/>
          </a:prstGeom>
          <a:solidFill>
            <a:srgbClr val="69738D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0" name="楕円 839">
            <a:extLst>
              <a:ext uri="{FF2B5EF4-FFF2-40B4-BE49-F238E27FC236}">
                <a16:creationId xmlns:a16="http://schemas.microsoft.com/office/drawing/2014/main" id="{6DE51CD8-22B5-4D7C-822C-978673EC3C15}"/>
              </a:ext>
            </a:extLst>
          </p:cNvPr>
          <p:cNvSpPr>
            <a:spLocks noChangeAspect="1"/>
          </p:cNvSpPr>
          <p:nvPr/>
        </p:nvSpPr>
        <p:spPr>
          <a:xfrm>
            <a:off x="-1135269" y="2222416"/>
            <a:ext cx="5040000" cy="5040000"/>
          </a:xfrm>
          <a:prstGeom prst="ellipse">
            <a:avLst/>
          </a:prstGeom>
          <a:solidFill>
            <a:srgbClr val="B77F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DFCCAC54-D7B4-4F7F-9F1F-7224999BB087}"/>
              </a:ext>
            </a:extLst>
          </p:cNvPr>
          <p:cNvSpPr/>
          <p:nvPr/>
        </p:nvSpPr>
        <p:spPr>
          <a:xfrm>
            <a:off x="5352423" y="534785"/>
            <a:ext cx="1457859" cy="1403893"/>
          </a:xfrm>
          <a:prstGeom prst="ellipse">
            <a:avLst/>
          </a:prstGeom>
          <a:solidFill>
            <a:srgbClr val="697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29E7D769-677B-4343-ADB3-C439E5F6FC25}"/>
              </a:ext>
            </a:extLst>
          </p:cNvPr>
          <p:cNvSpPr>
            <a:spLocks noChangeAspect="1"/>
          </p:cNvSpPr>
          <p:nvPr/>
        </p:nvSpPr>
        <p:spPr>
          <a:xfrm>
            <a:off x="5991591" y="586753"/>
            <a:ext cx="180000" cy="173337"/>
          </a:xfrm>
          <a:prstGeom prst="ellipse">
            <a:avLst/>
          </a:prstGeom>
          <a:solidFill>
            <a:srgbClr val="BFA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8ACCC859-CCCC-4D5C-98A1-8F02F0CDD1A0}"/>
              </a:ext>
            </a:extLst>
          </p:cNvPr>
          <p:cNvSpPr>
            <a:spLocks noChangeAspect="1"/>
          </p:cNvSpPr>
          <p:nvPr/>
        </p:nvSpPr>
        <p:spPr>
          <a:xfrm>
            <a:off x="5991591" y="1711656"/>
            <a:ext cx="180000" cy="173337"/>
          </a:xfrm>
          <a:prstGeom prst="ellipse">
            <a:avLst/>
          </a:prstGeom>
          <a:solidFill>
            <a:srgbClr val="BFA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1786463-CF6E-41C4-AE8F-32C74319578D}"/>
              </a:ext>
            </a:extLst>
          </p:cNvPr>
          <p:cNvGrpSpPr/>
          <p:nvPr/>
        </p:nvGrpSpPr>
        <p:grpSpPr>
          <a:xfrm rot="5400000">
            <a:off x="5994923" y="561801"/>
            <a:ext cx="173337" cy="1348145"/>
            <a:chOff x="6804757" y="3600568"/>
            <a:chExt cx="180000" cy="1348145"/>
          </a:xfrm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87194AA4-9CDD-4A30-B6BC-C55295E58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3600568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01871574-DF44-4C97-9ABF-01EB4794AD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757" y="4768713"/>
              <a:ext cx="180000" cy="180000"/>
            </a:xfrm>
            <a:prstGeom prst="ellipse">
              <a:avLst/>
            </a:prstGeom>
            <a:solidFill>
              <a:srgbClr val="BFA9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A2EF121-B210-49A2-92DA-A8D821E0DB02}"/>
              </a:ext>
            </a:extLst>
          </p:cNvPr>
          <p:cNvGrpSpPr/>
          <p:nvPr/>
        </p:nvGrpSpPr>
        <p:grpSpPr>
          <a:xfrm>
            <a:off x="5350616" y="587884"/>
            <a:ext cx="1257545" cy="1294263"/>
            <a:chOff x="3649182" y="3704392"/>
            <a:chExt cx="1039294" cy="1221832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1BA83BC2-0D91-4E10-B310-F040733074DA}"/>
                </a:ext>
              </a:extLst>
            </p:cNvPr>
            <p:cNvGrpSpPr/>
            <p:nvPr/>
          </p:nvGrpSpPr>
          <p:grpSpPr>
            <a:xfrm>
              <a:off x="3649182" y="3704392"/>
              <a:ext cx="1039294" cy="540000"/>
              <a:chOff x="3718923" y="3704392"/>
              <a:chExt cx="1039294" cy="540000"/>
            </a:xfrm>
          </p:grpSpPr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519106CF-685F-4A07-A7D5-C0E1BD87CD6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3FDEEB44-E798-460A-917F-51C536959FD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50280C75-D32C-4928-A80E-A0BA89B31AAE}"/>
                </a:ext>
              </a:extLst>
            </p:cNvPr>
            <p:cNvGrpSpPr/>
            <p:nvPr/>
          </p:nvGrpSpPr>
          <p:grpSpPr>
            <a:xfrm flipV="1">
              <a:off x="3649182" y="4386224"/>
              <a:ext cx="1039294" cy="540000"/>
              <a:chOff x="3718923" y="3704392"/>
              <a:chExt cx="1039294" cy="540000"/>
            </a:xfrm>
          </p:grpSpPr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28F0A071-6431-4AC7-A817-02289B7F085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88588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3B2F19CB-DB93-4426-B40C-4F5EB25CBD6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 flipH="1">
                <a:off x="4552148" y="3704392"/>
                <a:ext cx="206069" cy="540000"/>
              </a:xfrm>
              <a:custGeom>
                <a:avLst/>
                <a:gdLst>
                  <a:gd name="connsiteX0" fmla="*/ 164969 w 329938"/>
                  <a:gd name="connsiteY0" fmla="*/ 0 h 864596"/>
                  <a:gd name="connsiteX1" fmla="*/ 217241 w 329938"/>
                  <a:gd name="connsiteY1" fmla="*/ 63355 h 864596"/>
                  <a:gd name="connsiteX2" fmla="*/ 329938 w 329938"/>
                  <a:gd name="connsiteY2" fmla="*/ 432298 h 864596"/>
                  <a:gd name="connsiteX3" fmla="*/ 217241 w 329938"/>
                  <a:gd name="connsiteY3" fmla="*/ 801241 h 864596"/>
                  <a:gd name="connsiteX4" fmla="*/ 164969 w 329938"/>
                  <a:gd name="connsiteY4" fmla="*/ 864596 h 864596"/>
                  <a:gd name="connsiteX5" fmla="*/ 112697 w 329938"/>
                  <a:gd name="connsiteY5" fmla="*/ 801241 h 864596"/>
                  <a:gd name="connsiteX6" fmla="*/ 0 w 329938"/>
                  <a:gd name="connsiteY6" fmla="*/ 432298 h 864596"/>
                  <a:gd name="connsiteX7" fmla="*/ 112697 w 329938"/>
                  <a:gd name="connsiteY7" fmla="*/ 63355 h 864596"/>
                  <a:gd name="connsiteX8" fmla="*/ 164969 w 329938"/>
                  <a:gd name="connsiteY8" fmla="*/ 0 h 86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38" h="864596">
                    <a:moveTo>
                      <a:pt x="164969" y="0"/>
                    </a:moveTo>
                    <a:lnTo>
                      <a:pt x="217241" y="63355"/>
                    </a:lnTo>
                    <a:cubicBezTo>
                      <a:pt x="288392" y="168672"/>
                      <a:pt x="329938" y="295633"/>
                      <a:pt x="329938" y="432298"/>
                    </a:cubicBezTo>
                    <a:cubicBezTo>
                      <a:pt x="329938" y="568963"/>
                      <a:pt x="288392" y="695924"/>
                      <a:pt x="217241" y="801241"/>
                    </a:cubicBezTo>
                    <a:lnTo>
                      <a:pt x="164969" y="864596"/>
                    </a:lnTo>
                    <a:lnTo>
                      <a:pt x="112697" y="801241"/>
                    </a:lnTo>
                    <a:cubicBezTo>
                      <a:pt x="41546" y="695924"/>
                      <a:pt x="0" y="568963"/>
                      <a:pt x="0" y="432298"/>
                    </a:cubicBezTo>
                    <a:cubicBezTo>
                      <a:pt x="0" y="295633"/>
                      <a:pt x="41546" y="168672"/>
                      <a:pt x="112697" y="63355"/>
                    </a:cubicBezTo>
                    <a:lnTo>
                      <a:pt x="164969" y="0"/>
                    </a:lnTo>
                    <a:close/>
                  </a:path>
                </a:pathLst>
              </a:custGeom>
              <a:solidFill>
                <a:srgbClr val="BFA97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720A1AB-3E17-4483-B66B-EEC2B078B38C}"/>
              </a:ext>
            </a:extLst>
          </p:cNvPr>
          <p:cNvGrpSpPr/>
          <p:nvPr/>
        </p:nvGrpSpPr>
        <p:grpSpPr>
          <a:xfrm>
            <a:off x="5815080" y="990949"/>
            <a:ext cx="540000" cy="520011"/>
            <a:chOff x="6624757" y="4020301"/>
            <a:chExt cx="540000" cy="540000"/>
          </a:xfrm>
        </p:grpSpPr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68AEC023-1D43-41AF-9E02-C85019FCDE7C}"/>
                </a:ext>
              </a:extLst>
            </p:cNvPr>
            <p:cNvSpPr/>
            <p:nvPr/>
          </p:nvSpPr>
          <p:spPr>
            <a:xfrm>
              <a:off x="6864490" y="4020301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AB1FC2A-F559-4909-84EE-20273C854456}"/>
                </a:ext>
              </a:extLst>
            </p:cNvPr>
            <p:cNvSpPr/>
            <p:nvPr/>
          </p:nvSpPr>
          <p:spPr>
            <a:xfrm flipH="1" flipV="1">
              <a:off x="6864490" y="4291355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42A55155-884A-4F98-8613-C34867C79CAD}"/>
                </a:ext>
              </a:extLst>
            </p:cNvPr>
            <p:cNvSpPr/>
            <p:nvPr/>
          </p:nvSpPr>
          <p:spPr>
            <a:xfrm rot="5400000">
              <a:off x="7000017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2F7AECF4-5355-48AD-A748-408DC637C20F}"/>
                </a:ext>
              </a:extLst>
            </p:cNvPr>
            <p:cNvSpPr/>
            <p:nvPr/>
          </p:nvSpPr>
          <p:spPr>
            <a:xfrm rot="5400000" flipH="1" flipV="1">
              <a:off x="6728963" y="4155828"/>
              <a:ext cx="60534" cy="268946"/>
            </a:xfrm>
            <a:custGeom>
              <a:avLst/>
              <a:gdLst>
                <a:gd name="connsiteX0" fmla="*/ 85080 w 170160"/>
                <a:gd name="connsiteY0" fmla="*/ 0 h 991797"/>
                <a:gd name="connsiteX1" fmla="*/ 91304 w 170160"/>
                <a:gd name="connsiteY1" fmla="*/ 441 h 991797"/>
                <a:gd name="connsiteX2" fmla="*/ 161818 w 170160"/>
                <a:gd name="connsiteY2" fmla="*/ 237596 h 991797"/>
                <a:gd name="connsiteX3" fmla="*/ 168552 w 170160"/>
                <a:gd name="connsiteY3" fmla="*/ 300449 h 991797"/>
                <a:gd name="connsiteX4" fmla="*/ 170125 w 170160"/>
                <a:gd name="connsiteY4" fmla="*/ 342001 h 991797"/>
                <a:gd name="connsiteX5" fmla="*/ 102400 w 170160"/>
                <a:gd name="connsiteY5" fmla="*/ 923919 h 991797"/>
                <a:gd name="connsiteX6" fmla="*/ 85080 w 170160"/>
                <a:gd name="connsiteY6" fmla="*/ 991797 h 991797"/>
                <a:gd name="connsiteX7" fmla="*/ 67760 w 170160"/>
                <a:gd name="connsiteY7" fmla="*/ 923919 h 991797"/>
                <a:gd name="connsiteX8" fmla="*/ 35 w 170160"/>
                <a:gd name="connsiteY8" fmla="*/ 342001 h 991797"/>
                <a:gd name="connsiteX9" fmla="*/ 1608 w 170160"/>
                <a:gd name="connsiteY9" fmla="*/ 300449 h 991797"/>
                <a:gd name="connsiteX10" fmla="*/ 8342 w 170160"/>
                <a:gd name="connsiteY10" fmla="*/ 237596 h 991797"/>
                <a:gd name="connsiteX11" fmla="*/ 78856 w 170160"/>
                <a:gd name="connsiteY11" fmla="*/ 441 h 991797"/>
                <a:gd name="connsiteX12" fmla="*/ 85080 w 170160"/>
                <a:gd name="connsiteY12" fmla="*/ 0 h 99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160" h="991797">
                  <a:moveTo>
                    <a:pt x="85080" y="0"/>
                  </a:moveTo>
                  <a:lnTo>
                    <a:pt x="91304" y="441"/>
                  </a:lnTo>
                  <a:cubicBezTo>
                    <a:pt x="117578" y="18151"/>
                    <a:pt x="143935" y="92683"/>
                    <a:pt x="161818" y="237596"/>
                  </a:cubicBezTo>
                  <a:lnTo>
                    <a:pt x="168552" y="300449"/>
                  </a:lnTo>
                  <a:lnTo>
                    <a:pt x="170125" y="342001"/>
                  </a:lnTo>
                  <a:cubicBezTo>
                    <a:pt x="171081" y="498866"/>
                    <a:pt x="152764" y="699586"/>
                    <a:pt x="102400" y="923919"/>
                  </a:cubicBezTo>
                  <a:lnTo>
                    <a:pt x="85080" y="991797"/>
                  </a:lnTo>
                  <a:lnTo>
                    <a:pt x="67760" y="923919"/>
                  </a:lnTo>
                  <a:cubicBezTo>
                    <a:pt x="17396" y="699586"/>
                    <a:pt x="-921" y="498866"/>
                    <a:pt x="35" y="342001"/>
                  </a:cubicBezTo>
                  <a:lnTo>
                    <a:pt x="1608" y="300449"/>
                  </a:lnTo>
                  <a:lnTo>
                    <a:pt x="8342" y="237596"/>
                  </a:lnTo>
                  <a:cubicBezTo>
                    <a:pt x="26225" y="92683"/>
                    <a:pt x="52582" y="18151"/>
                    <a:pt x="78856" y="441"/>
                  </a:cubicBezTo>
                  <a:lnTo>
                    <a:pt x="85080" y="0"/>
                  </a:lnTo>
                  <a:close/>
                </a:path>
              </a:pathLst>
            </a:custGeom>
            <a:solidFill>
              <a:srgbClr val="AF93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楕円 21">
            <a:extLst>
              <a:ext uri="{FF2B5EF4-FFF2-40B4-BE49-F238E27FC236}">
                <a16:creationId xmlns:a16="http://schemas.microsoft.com/office/drawing/2014/main" id="{3C0E5A07-EB45-48A4-B0B3-E35E92810FA5}"/>
              </a:ext>
            </a:extLst>
          </p:cNvPr>
          <p:cNvSpPr>
            <a:spLocks noChangeAspect="1"/>
          </p:cNvSpPr>
          <p:nvPr/>
        </p:nvSpPr>
        <p:spPr>
          <a:xfrm>
            <a:off x="5991591" y="1149206"/>
            <a:ext cx="180000" cy="173337"/>
          </a:xfrm>
          <a:prstGeom prst="ellipse">
            <a:avLst/>
          </a:prstGeom>
          <a:solidFill>
            <a:srgbClr val="BFA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56C5E9E-DE7F-4598-AEE6-77496A07FB42}"/>
              </a:ext>
            </a:extLst>
          </p:cNvPr>
          <p:cNvGrpSpPr/>
          <p:nvPr/>
        </p:nvGrpSpPr>
        <p:grpSpPr>
          <a:xfrm>
            <a:off x="-275878" y="-270100"/>
            <a:ext cx="3567306" cy="7329794"/>
            <a:chOff x="-275878" y="-270100"/>
            <a:chExt cx="3567306" cy="7329794"/>
          </a:xfrm>
        </p:grpSpPr>
        <p:grpSp>
          <p:nvGrpSpPr>
            <p:cNvPr id="154" name="グループ化 153">
              <a:extLst>
                <a:ext uri="{FF2B5EF4-FFF2-40B4-BE49-F238E27FC236}">
                  <a16:creationId xmlns:a16="http://schemas.microsoft.com/office/drawing/2014/main" id="{D0C273FB-013C-4CA1-A94D-57D15C81F69E}"/>
                </a:ext>
              </a:extLst>
            </p:cNvPr>
            <p:cNvGrpSpPr/>
            <p:nvPr/>
          </p:nvGrpSpPr>
          <p:grpSpPr>
            <a:xfrm rot="16200000">
              <a:off x="1939784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155" name="グループ化 154">
                <a:extLst>
                  <a:ext uri="{FF2B5EF4-FFF2-40B4-BE49-F238E27FC236}">
                    <a16:creationId xmlns:a16="http://schemas.microsoft.com/office/drawing/2014/main" id="{481F1097-6236-472E-AE63-320EF28883E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171" name="楕円 170">
                  <a:extLst>
                    <a:ext uri="{FF2B5EF4-FFF2-40B4-BE49-F238E27FC236}">
                      <a16:creationId xmlns:a16="http://schemas.microsoft.com/office/drawing/2014/main" id="{BA0F49A9-659E-440E-8FB4-B0C6B0E588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2" name="楕円 171">
                  <a:extLst>
                    <a:ext uri="{FF2B5EF4-FFF2-40B4-BE49-F238E27FC236}">
                      <a16:creationId xmlns:a16="http://schemas.microsoft.com/office/drawing/2014/main" id="{69A01436-9CB4-42B4-8E65-D889C0A0C3E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56" name="グループ化 155">
                <a:extLst>
                  <a:ext uri="{FF2B5EF4-FFF2-40B4-BE49-F238E27FC236}">
                    <a16:creationId xmlns:a16="http://schemas.microsoft.com/office/drawing/2014/main" id="{A97345E4-9646-4456-B456-EF8D2978D59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169" name="楕円 168">
                  <a:extLst>
                    <a:ext uri="{FF2B5EF4-FFF2-40B4-BE49-F238E27FC236}">
                      <a16:creationId xmlns:a16="http://schemas.microsoft.com/office/drawing/2014/main" id="{FCAD71ED-6D8B-4762-8550-3DDE4A195F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0" name="楕円 169">
                  <a:extLst>
                    <a:ext uri="{FF2B5EF4-FFF2-40B4-BE49-F238E27FC236}">
                      <a16:creationId xmlns:a16="http://schemas.microsoft.com/office/drawing/2014/main" id="{436C283C-9AFE-4A50-A9DA-1E2B39F8638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57" name="グループ化 156">
                <a:extLst>
                  <a:ext uri="{FF2B5EF4-FFF2-40B4-BE49-F238E27FC236}">
                    <a16:creationId xmlns:a16="http://schemas.microsoft.com/office/drawing/2014/main" id="{AD27440F-200A-48DA-8B85-AAD502B24F66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163" name="グループ化 162">
                  <a:extLst>
                    <a:ext uri="{FF2B5EF4-FFF2-40B4-BE49-F238E27FC236}">
                      <a16:creationId xmlns:a16="http://schemas.microsoft.com/office/drawing/2014/main" id="{DD7AD65F-1F79-48A3-A6BA-1BB290DA3AE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167" name="フリーフォーム: 図形 166">
                    <a:extLst>
                      <a:ext uri="{FF2B5EF4-FFF2-40B4-BE49-F238E27FC236}">
                        <a16:creationId xmlns:a16="http://schemas.microsoft.com/office/drawing/2014/main" id="{8BC04966-5129-4DFC-834E-FE008CA4F01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68" name="フリーフォーム: 図形 167">
                    <a:extLst>
                      <a:ext uri="{FF2B5EF4-FFF2-40B4-BE49-F238E27FC236}">
                        <a16:creationId xmlns:a16="http://schemas.microsoft.com/office/drawing/2014/main" id="{7D93D192-79CB-4012-A9C8-36E74798761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64" name="グループ化 163">
                  <a:extLst>
                    <a:ext uri="{FF2B5EF4-FFF2-40B4-BE49-F238E27FC236}">
                      <a16:creationId xmlns:a16="http://schemas.microsoft.com/office/drawing/2014/main" id="{D07025A1-05B4-4313-9A32-FB8209A34014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165" name="フリーフォーム: 図形 164">
                    <a:extLst>
                      <a:ext uri="{FF2B5EF4-FFF2-40B4-BE49-F238E27FC236}">
                        <a16:creationId xmlns:a16="http://schemas.microsoft.com/office/drawing/2014/main" id="{2E892924-E2FE-4C5C-A23F-4F135F0F987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66" name="フリーフォーム: 図形 165">
                    <a:extLst>
                      <a:ext uri="{FF2B5EF4-FFF2-40B4-BE49-F238E27FC236}">
                        <a16:creationId xmlns:a16="http://schemas.microsoft.com/office/drawing/2014/main" id="{B618BE76-2898-4982-9D43-15BFD8FF705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58" name="グループ化 157">
                <a:extLst>
                  <a:ext uri="{FF2B5EF4-FFF2-40B4-BE49-F238E27FC236}">
                    <a16:creationId xmlns:a16="http://schemas.microsoft.com/office/drawing/2014/main" id="{1FF52376-2774-43AF-87DF-1452951073C3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159" name="フリーフォーム: 図形 158">
                  <a:extLst>
                    <a:ext uri="{FF2B5EF4-FFF2-40B4-BE49-F238E27FC236}">
                      <a16:creationId xmlns:a16="http://schemas.microsoft.com/office/drawing/2014/main" id="{F240EC85-1FEC-4CED-9D9B-524C5D7744EA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0" name="フリーフォーム: 図形 159">
                  <a:extLst>
                    <a:ext uri="{FF2B5EF4-FFF2-40B4-BE49-F238E27FC236}">
                      <a16:creationId xmlns:a16="http://schemas.microsoft.com/office/drawing/2014/main" id="{43FD9429-7AD7-4D2B-88DC-3FAA93831B1F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1" name="フリーフォーム: 図形 160">
                  <a:extLst>
                    <a:ext uri="{FF2B5EF4-FFF2-40B4-BE49-F238E27FC236}">
                      <a16:creationId xmlns:a16="http://schemas.microsoft.com/office/drawing/2014/main" id="{29D58F21-499C-4B23-A273-D823D5280C75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2" name="フリーフォーム: 図形 161">
                  <a:extLst>
                    <a:ext uri="{FF2B5EF4-FFF2-40B4-BE49-F238E27FC236}">
                      <a16:creationId xmlns:a16="http://schemas.microsoft.com/office/drawing/2014/main" id="{95194545-B9B0-417C-969A-26618641A2CE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73" name="グループ化 172">
              <a:extLst>
                <a:ext uri="{FF2B5EF4-FFF2-40B4-BE49-F238E27FC236}">
                  <a16:creationId xmlns:a16="http://schemas.microsoft.com/office/drawing/2014/main" id="{CE55AFA3-64F7-4D40-8C60-881003D5127D}"/>
                </a:ext>
              </a:extLst>
            </p:cNvPr>
            <p:cNvGrpSpPr/>
            <p:nvPr/>
          </p:nvGrpSpPr>
          <p:grpSpPr>
            <a:xfrm rot="16200000">
              <a:off x="805251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174" name="グループ化 173">
                <a:extLst>
                  <a:ext uri="{FF2B5EF4-FFF2-40B4-BE49-F238E27FC236}">
                    <a16:creationId xmlns:a16="http://schemas.microsoft.com/office/drawing/2014/main" id="{16E39AB3-99CA-49F6-8AE8-22892E75C43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190" name="楕円 189">
                  <a:extLst>
                    <a:ext uri="{FF2B5EF4-FFF2-40B4-BE49-F238E27FC236}">
                      <a16:creationId xmlns:a16="http://schemas.microsoft.com/office/drawing/2014/main" id="{F924DE78-E1F7-45D4-A911-504127A17A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1" name="楕円 190">
                  <a:extLst>
                    <a:ext uri="{FF2B5EF4-FFF2-40B4-BE49-F238E27FC236}">
                      <a16:creationId xmlns:a16="http://schemas.microsoft.com/office/drawing/2014/main" id="{01EF7518-D9B2-4A17-BAD6-E600CD2C34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75" name="グループ化 174">
                <a:extLst>
                  <a:ext uri="{FF2B5EF4-FFF2-40B4-BE49-F238E27FC236}">
                    <a16:creationId xmlns:a16="http://schemas.microsoft.com/office/drawing/2014/main" id="{6DF377AD-E351-4484-A7A7-57A83874696A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188" name="楕円 187">
                  <a:extLst>
                    <a:ext uri="{FF2B5EF4-FFF2-40B4-BE49-F238E27FC236}">
                      <a16:creationId xmlns:a16="http://schemas.microsoft.com/office/drawing/2014/main" id="{7A55511A-D354-48F0-AA67-20A15DFC7C2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9" name="楕円 188">
                  <a:extLst>
                    <a:ext uri="{FF2B5EF4-FFF2-40B4-BE49-F238E27FC236}">
                      <a16:creationId xmlns:a16="http://schemas.microsoft.com/office/drawing/2014/main" id="{00AEA023-5F63-43F4-9141-6213BCD426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76" name="グループ化 175">
                <a:extLst>
                  <a:ext uri="{FF2B5EF4-FFF2-40B4-BE49-F238E27FC236}">
                    <a16:creationId xmlns:a16="http://schemas.microsoft.com/office/drawing/2014/main" id="{89768E61-4693-4D10-B99A-105E926C874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182" name="グループ化 181">
                  <a:extLst>
                    <a:ext uri="{FF2B5EF4-FFF2-40B4-BE49-F238E27FC236}">
                      <a16:creationId xmlns:a16="http://schemas.microsoft.com/office/drawing/2014/main" id="{229A9135-71BD-4A7D-BD5C-264D38DE4FF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186" name="フリーフォーム: 図形 185">
                    <a:extLst>
                      <a:ext uri="{FF2B5EF4-FFF2-40B4-BE49-F238E27FC236}">
                        <a16:creationId xmlns:a16="http://schemas.microsoft.com/office/drawing/2014/main" id="{39BC0C9A-51BE-4399-9669-4B490C213B1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87" name="フリーフォーム: 図形 186">
                    <a:extLst>
                      <a:ext uri="{FF2B5EF4-FFF2-40B4-BE49-F238E27FC236}">
                        <a16:creationId xmlns:a16="http://schemas.microsoft.com/office/drawing/2014/main" id="{69D0A9EF-3B15-4EBA-B747-B0EB0715CFD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83" name="グループ化 182">
                  <a:extLst>
                    <a:ext uri="{FF2B5EF4-FFF2-40B4-BE49-F238E27FC236}">
                      <a16:creationId xmlns:a16="http://schemas.microsoft.com/office/drawing/2014/main" id="{93CFEF4E-9EB7-46F4-B2B1-B8348B9057C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184" name="フリーフォーム: 図形 183">
                    <a:extLst>
                      <a:ext uri="{FF2B5EF4-FFF2-40B4-BE49-F238E27FC236}">
                        <a16:creationId xmlns:a16="http://schemas.microsoft.com/office/drawing/2014/main" id="{0B848F80-CC55-4C6A-BE1D-C834680B322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85" name="フリーフォーム: 図形 184">
                    <a:extLst>
                      <a:ext uri="{FF2B5EF4-FFF2-40B4-BE49-F238E27FC236}">
                        <a16:creationId xmlns:a16="http://schemas.microsoft.com/office/drawing/2014/main" id="{A93DB0EA-E089-4FE7-9A78-890ED0C8988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77" name="グループ化 176">
                <a:extLst>
                  <a:ext uri="{FF2B5EF4-FFF2-40B4-BE49-F238E27FC236}">
                    <a16:creationId xmlns:a16="http://schemas.microsoft.com/office/drawing/2014/main" id="{0D2C0354-1F6A-4956-AE02-A69767621042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178" name="フリーフォーム: 図形 177">
                  <a:extLst>
                    <a:ext uri="{FF2B5EF4-FFF2-40B4-BE49-F238E27FC236}">
                      <a16:creationId xmlns:a16="http://schemas.microsoft.com/office/drawing/2014/main" id="{1FFBA955-E300-42EA-8101-B0A832A743F1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9" name="フリーフォーム: 図形 178">
                  <a:extLst>
                    <a:ext uri="{FF2B5EF4-FFF2-40B4-BE49-F238E27FC236}">
                      <a16:creationId xmlns:a16="http://schemas.microsoft.com/office/drawing/2014/main" id="{15FE85D0-5BC5-4118-AD8E-9D75B7D31F4B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0" name="フリーフォーム: 図形 179">
                  <a:extLst>
                    <a:ext uri="{FF2B5EF4-FFF2-40B4-BE49-F238E27FC236}">
                      <a16:creationId xmlns:a16="http://schemas.microsoft.com/office/drawing/2014/main" id="{26B7AAF6-4E1F-4369-B444-0826FE7BB928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1" name="フリーフォーム: 図形 180">
                  <a:extLst>
                    <a:ext uri="{FF2B5EF4-FFF2-40B4-BE49-F238E27FC236}">
                      <a16:creationId xmlns:a16="http://schemas.microsoft.com/office/drawing/2014/main" id="{835CDE2A-7F1C-42C8-8C82-0359E1FAAB8C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92" name="グループ化 191">
              <a:extLst>
                <a:ext uri="{FF2B5EF4-FFF2-40B4-BE49-F238E27FC236}">
                  <a16:creationId xmlns:a16="http://schemas.microsoft.com/office/drawing/2014/main" id="{F44415B3-A0DC-44FD-BF7E-5D02ACA492CB}"/>
                </a:ext>
              </a:extLst>
            </p:cNvPr>
            <p:cNvGrpSpPr/>
            <p:nvPr/>
          </p:nvGrpSpPr>
          <p:grpSpPr>
            <a:xfrm rot="16200000">
              <a:off x="-329282" y="975362"/>
              <a:ext cx="1405048" cy="1298240"/>
              <a:chOff x="1985235" y="3435682"/>
              <a:chExt cx="1405048" cy="1298240"/>
            </a:xfrm>
          </p:grpSpPr>
          <p:grpSp>
            <p:nvGrpSpPr>
              <p:cNvPr id="193" name="グループ化 192">
                <a:extLst>
                  <a:ext uri="{FF2B5EF4-FFF2-40B4-BE49-F238E27FC236}">
                    <a16:creationId xmlns:a16="http://schemas.microsoft.com/office/drawing/2014/main" id="{E7BF60CF-D353-4669-9FEF-30EE05745CE2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209" name="楕円 208">
                  <a:extLst>
                    <a:ext uri="{FF2B5EF4-FFF2-40B4-BE49-F238E27FC236}">
                      <a16:creationId xmlns:a16="http://schemas.microsoft.com/office/drawing/2014/main" id="{2E57338B-26DA-4DBB-A840-954B97F20C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0" name="楕円 209">
                  <a:extLst>
                    <a:ext uri="{FF2B5EF4-FFF2-40B4-BE49-F238E27FC236}">
                      <a16:creationId xmlns:a16="http://schemas.microsoft.com/office/drawing/2014/main" id="{AB12DD6D-326C-457B-9DE2-DFF25927B0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4" name="グループ化 193">
                <a:extLst>
                  <a:ext uri="{FF2B5EF4-FFF2-40B4-BE49-F238E27FC236}">
                    <a16:creationId xmlns:a16="http://schemas.microsoft.com/office/drawing/2014/main" id="{FF918457-6A70-45EA-AF6B-8450AFBD5D43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207" name="楕円 206">
                  <a:extLst>
                    <a:ext uri="{FF2B5EF4-FFF2-40B4-BE49-F238E27FC236}">
                      <a16:creationId xmlns:a16="http://schemas.microsoft.com/office/drawing/2014/main" id="{23D3805E-EBB4-481D-A8F5-63C43925367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8" name="楕円 207">
                  <a:extLst>
                    <a:ext uri="{FF2B5EF4-FFF2-40B4-BE49-F238E27FC236}">
                      <a16:creationId xmlns:a16="http://schemas.microsoft.com/office/drawing/2014/main" id="{60053BD2-327B-440D-94CE-142EA3878F9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5" name="グループ化 194">
                <a:extLst>
                  <a:ext uri="{FF2B5EF4-FFF2-40B4-BE49-F238E27FC236}">
                    <a16:creationId xmlns:a16="http://schemas.microsoft.com/office/drawing/2014/main" id="{3BD74A71-1F5E-4DEE-B305-CC277294EAEA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01" name="グループ化 200">
                  <a:extLst>
                    <a:ext uri="{FF2B5EF4-FFF2-40B4-BE49-F238E27FC236}">
                      <a16:creationId xmlns:a16="http://schemas.microsoft.com/office/drawing/2014/main" id="{BE753542-6DBE-42DB-8A1E-D552224B6732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05" name="フリーフォーム: 図形 204">
                    <a:extLst>
                      <a:ext uri="{FF2B5EF4-FFF2-40B4-BE49-F238E27FC236}">
                        <a16:creationId xmlns:a16="http://schemas.microsoft.com/office/drawing/2014/main" id="{231265AB-1F56-4C98-AC2E-9D0F8B2AD00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6" name="フリーフォーム: 図形 205">
                    <a:extLst>
                      <a:ext uri="{FF2B5EF4-FFF2-40B4-BE49-F238E27FC236}">
                        <a16:creationId xmlns:a16="http://schemas.microsoft.com/office/drawing/2014/main" id="{7D4A5095-B337-48DC-8200-D46EE058AE9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02" name="グループ化 201">
                  <a:extLst>
                    <a:ext uri="{FF2B5EF4-FFF2-40B4-BE49-F238E27FC236}">
                      <a16:creationId xmlns:a16="http://schemas.microsoft.com/office/drawing/2014/main" id="{BD48F68C-4384-4B88-8FDC-5EA9EFB6804C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03" name="フリーフォーム: 図形 202">
                    <a:extLst>
                      <a:ext uri="{FF2B5EF4-FFF2-40B4-BE49-F238E27FC236}">
                        <a16:creationId xmlns:a16="http://schemas.microsoft.com/office/drawing/2014/main" id="{EA652531-2688-4EA2-AA50-989618441D9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4" name="フリーフォーム: 図形 203">
                    <a:extLst>
                      <a:ext uri="{FF2B5EF4-FFF2-40B4-BE49-F238E27FC236}">
                        <a16:creationId xmlns:a16="http://schemas.microsoft.com/office/drawing/2014/main" id="{06BD9079-8963-4428-A200-61D3CF274A9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96" name="グループ化 195">
                <a:extLst>
                  <a:ext uri="{FF2B5EF4-FFF2-40B4-BE49-F238E27FC236}">
                    <a16:creationId xmlns:a16="http://schemas.microsoft.com/office/drawing/2014/main" id="{E4DB4DEB-3966-4CBD-BC10-8EC1E0773EEB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197" name="フリーフォーム: 図形 196">
                  <a:extLst>
                    <a:ext uri="{FF2B5EF4-FFF2-40B4-BE49-F238E27FC236}">
                      <a16:creationId xmlns:a16="http://schemas.microsoft.com/office/drawing/2014/main" id="{9F945EE4-0B18-4445-983D-7D259A490C8D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8" name="フリーフォーム: 図形 197">
                  <a:extLst>
                    <a:ext uri="{FF2B5EF4-FFF2-40B4-BE49-F238E27FC236}">
                      <a16:creationId xmlns:a16="http://schemas.microsoft.com/office/drawing/2014/main" id="{ADC9AC2B-7912-4F40-915C-55D36100619F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9" name="フリーフォーム: 図形 198">
                  <a:extLst>
                    <a:ext uri="{FF2B5EF4-FFF2-40B4-BE49-F238E27FC236}">
                      <a16:creationId xmlns:a16="http://schemas.microsoft.com/office/drawing/2014/main" id="{E10062E1-D49E-4538-A23C-1E12672EAB92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0" name="フリーフォーム: 図形 199">
                  <a:extLst>
                    <a:ext uri="{FF2B5EF4-FFF2-40B4-BE49-F238E27FC236}">
                      <a16:creationId xmlns:a16="http://schemas.microsoft.com/office/drawing/2014/main" id="{FB8B5D14-8A2B-417A-A5B6-A1519E00FBE6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11" name="グループ化 210">
              <a:extLst>
                <a:ext uri="{FF2B5EF4-FFF2-40B4-BE49-F238E27FC236}">
                  <a16:creationId xmlns:a16="http://schemas.microsoft.com/office/drawing/2014/main" id="{0D06FAEE-8055-48DC-8E27-9E5E52AFDD1B}"/>
                </a:ext>
              </a:extLst>
            </p:cNvPr>
            <p:cNvGrpSpPr/>
            <p:nvPr/>
          </p:nvGrpSpPr>
          <p:grpSpPr>
            <a:xfrm rot="16200000">
              <a:off x="1939784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212" name="グループ化 211">
                <a:extLst>
                  <a:ext uri="{FF2B5EF4-FFF2-40B4-BE49-F238E27FC236}">
                    <a16:creationId xmlns:a16="http://schemas.microsoft.com/office/drawing/2014/main" id="{3E88D9D1-C2A0-4486-82C9-1FE4E8F75F9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228" name="楕円 227">
                  <a:extLst>
                    <a:ext uri="{FF2B5EF4-FFF2-40B4-BE49-F238E27FC236}">
                      <a16:creationId xmlns:a16="http://schemas.microsoft.com/office/drawing/2014/main" id="{974FC00D-81ED-4CAC-9846-3EF78CB1BE5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9" name="楕円 228">
                  <a:extLst>
                    <a:ext uri="{FF2B5EF4-FFF2-40B4-BE49-F238E27FC236}">
                      <a16:creationId xmlns:a16="http://schemas.microsoft.com/office/drawing/2014/main" id="{87642D88-4EE3-49A6-BFDE-25903A07D07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13" name="グループ化 212">
                <a:extLst>
                  <a:ext uri="{FF2B5EF4-FFF2-40B4-BE49-F238E27FC236}">
                    <a16:creationId xmlns:a16="http://schemas.microsoft.com/office/drawing/2014/main" id="{A0F76A41-5EDB-4D17-B8B7-E83BE379907D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226" name="楕円 225">
                  <a:extLst>
                    <a:ext uri="{FF2B5EF4-FFF2-40B4-BE49-F238E27FC236}">
                      <a16:creationId xmlns:a16="http://schemas.microsoft.com/office/drawing/2014/main" id="{3AF5B90E-1A24-4967-8FB8-34C7D3D6954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7" name="楕円 226">
                  <a:extLst>
                    <a:ext uri="{FF2B5EF4-FFF2-40B4-BE49-F238E27FC236}">
                      <a16:creationId xmlns:a16="http://schemas.microsoft.com/office/drawing/2014/main" id="{EDCEA13B-3111-4931-BDCD-AD379804B0F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14" name="グループ化 213">
                <a:extLst>
                  <a:ext uri="{FF2B5EF4-FFF2-40B4-BE49-F238E27FC236}">
                    <a16:creationId xmlns:a16="http://schemas.microsoft.com/office/drawing/2014/main" id="{49032D3F-E71D-4E5A-9C31-CBC7D56845FB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20" name="グループ化 219">
                  <a:extLst>
                    <a:ext uri="{FF2B5EF4-FFF2-40B4-BE49-F238E27FC236}">
                      <a16:creationId xmlns:a16="http://schemas.microsoft.com/office/drawing/2014/main" id="{00E13060-72B0-4E1A-AECF-3B9DDA29CBB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24" name="フリーフォーム: 図形 223">
                    <a:extLst>
                      <a:ext uri="{FF2B5EF4-FFF2-40B4-BE49-F238E27FC236}">
                        <a16:creationId xmlns:a16="http://schemas.microsoft.com/office/drawing/2014/main" id="{F5D62689-1699-4581-9C19-94F44FE7EF7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5" name="フリーフォーム: 図形 224">
                    <a:extLst>
                      <a:ext uri="{FF2B5EF4-FFF2-40B4-BE49-F238E27FC236}">
                        <a16:creationId xmlns:a16="http://schemas.microsoft.com/office/drawing/2014/main" id="{70DE9DEE-D1F6-414E-9656-8E0FA7DD64C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21" name="グループ化 220">
                  <a:extLst>
                    <a:ext uri="{FF2B5EF4-FFF2-40B4-BE49-F238E27FC236}">
                      <a16:creationId xmlns:a16="http://schemas.microsoft.com/office/drawing/2014/main" id="{22D95723-43B7-4A75-8D74-6FC8B3C9D671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22" name="フリーフォーム: 図形 221">
                    <a:extLst>
                      <a:ext uri="{FF2B5EF4-FFF2-40B4-BE49-F238E27FC236}">
                        <a16:creationId xmlns:a16="http://schemas.microsoft.com/office/drawing/2014/main" id="{85E017AF-C93D-4ACB-AF6B-BCB589036C5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3" name="フリーフォーム: 図形 222">
                    <a:extLst>
                      <a:ext uri="{FF2B5EF4-FFF2-40B4-BE49-F238E27FC236}">
                        <a16:creationId xmlns:a16="http://schemas.microsoft.com/office/drawing/2014/main" id="{7AA87FFF-2437-4901-B9C0-300B6706590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15" name="グループ化 214">
                <a:extLst>
                  <a:ext uri="{FF2B5EF4-FFF2-40B4-BE49-F238E27FC236}">
                    <a16:creationId xmlns:a16="http://schemas.microsoft.com/office/drawing/2014/main" id="{389CC6F9-D35C-4C1B-8AAC-387EBF52218F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216" name="フリーフォーム: 図形 215">
                  <a:extLst>
                    <a:ext uri="{FF2B5EF4-FFF2-40B4-BE49-F238E27FC236}">
                      <a16:creationId xmlns:a16="http://schemas.microsoft.com/office/drawing/2014/main" id="{79678253-B075-401E-BD21-9AD0CB9FC83A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7" name="フリーフォーム: 図形 216">
                  <a:extLst>
                    <a:ext uri="{FF2B5EF4-FFF2-40B4-BE49-F238E27FC236}">
                      <a16:creationId xmlns:a16="http://schemas.microsoft.com/office/drawing/2014/main" id="{6DC4D5A9-AE45-41AB-9EAF-96BA67F73E6E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8" name="フリーフォーム: 図形 217">
                  <a:extLst>
                    <a:ext uri="{FF2B5EF4-FFF2-40B4-BE49-F238E27FC236}">
                      <a16:creationId xmlns:a16="http://schemas.microsoft.com/office/drawing/2014/main" id="{A9EF1517-E65D-4F21-9330-22AE6E67FFCE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19" name="フリーフォーム: 図形 218">
                  <a:extLst>
                    <a:ext uri="{FF2B5EF4-FFF2-40B4-BE49-F238E27FC236}">
                      <a16:creationId xmlns:a16="http://schemas.microsoft.com/office/drawing/2014/main" id="{6F1FC32B-38C5-4B8D-A25B-57FF7CACD003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30" name="グループ化 229">
              <a:extLst>
                <a:ext uri="{FF2B5EF4-FFF2-40B4-BE49-F238E27FC236}">
                  <a16:creationId xmlns:a16="http://schemas.microsoft.com/office/drawing/2014/main" id="{A0848844-5687-403F-8D11-94E42CA87F64}"/>
                </a:ext>
              </a:extLst>
            </p:cNvPr>
            <p:cNvGrpSpPr/>
            <p:nvPr/>
          </p:nvGrpSpPr>
          <p:grpSpPr>
            <a:xfrm rot="16200000">
              <a:off x="805251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231" name="グループ化 230">
                <a:extLst>
                  <a:ext uri="{FF2B5EF4-FFF2-40B4-BE49-F238E27FC236}">
                    <a16:creationId xmlns:a16="http://schemas.microsoft.com/office/drawing/2014/main" id="{3672EF77-97E5-403C-85A5-8568D00A2ED8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247" name="楕円 246">
                  <a:extLst>
                    <a:ext uri="{FF2B5EF4-FFF2-40B4-BE49-F238E27FC236}">
                      <a16:creationId xmlns:a16="http://schemas.microsoft.com/office/drawing/2014/main" id="{22FCD046-844B-4E47-955E-43352BDD56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8" name="楕円 247">
                  <a:extLst>
                    <a:ext uri="{FF2B5EF4-FFF2-40B4-BE49-F238E27FC236}">
                      <a16:creationId xmlns:a16="http://schemas.microsoft.com/office/drawing/2014/main" id="{3C6512F2-6579-4C1B-AA14-D7B777689C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2" name="グループ化 231">
                <a:extLst>
                  <a:ext uri="{FF2B5EF4-FFF2-40B4-BE49-F238E27FC236}">
                    <a16:creationId xmlns:a16="http://schemas.microsoft.com/office/drawing/2014/main" id="{BF128A42-161A-4E35-8853-D7959BC77241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245" name="楕円 244">
                  <a:extLst>
                    <a:ext uri="{FF2B5EF4-FFF2-40B4-BE49-F238E27FC236}">
                      <a16:creationId xmlns:a16="http://schemas.microsoft.com/office/drawing/2014/main" id="{E17466CB-2402-41F7-B457-08F0BE563D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6" name="楕円 245">
                  <a:extLst>
                    <a:ext uri="{FF2B5EF4-FFF2-40B4-BE49-F238E27FC236}">
                      <a16:creationId xmlns:a16="http://schemas.microsoft.com/office/drawing/2014/main" id="{A67FBFC9-EDE8-41D4-A3C9-3D5DC97A31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3" name="グループ化 232">
                <a:extLst>
                  <a:ext uri="{FF2B5EF4-FFF2-40B4-BE49-F238E27FC236}">
                    <a16:creationId xmlns:a16="http://schemas.microsoft.com/office/drawing/2014/main" id="{1517074C-40A5-4B97-B9F3-BA9658D454C2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39" name="グループ化 238">
                  <a:extLst>
                    <a:ext uri="{FF2B5EF4-FFF2-40B4-BE49-F238E27FC236}">
                      <a16:creationId xmlns:a16="http://schemas.microsoft.com/office/drawing/2014/main" id="{C2E143B3-291E-4066-BF57-BD02E7CEF54C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43" name="フリーフォーム: 図形 242">
                    <a:extLst>
                      <a:ext uri="{FF2B5EF4-FFF2-40B4-BE49-F238E27FC236}">
                        <a16:creationId xmlns:a16="http://schemas.microsoft.com/office/drawing/2014/main" id="{7D4B2290-9E0A-495E-92C8-153BF40FA5D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4" name="フリーフォーム: 図形 243">
                    <a:extLst>
                      <a:ext uri="{FF2B5EF4-FFF2-40B4-BE49-F238E27FC236}">
                        <a16:creationId xmlns:a16="http://schemas.microsoft.com/office/drawing/2014/main" id="{E2EAEB3F-0915-494E-AA5D-EB876EC1581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40" name="グループ化 239">
                  <a:extLst>
                    <a:ext uri="{FF2B5EF4-FFF2-40B4-BE49-F238E27FC236}">
                      <a16:creationId xmlns:a16="http://schemas.microsoft.com/office/drawing/2014/main" id="{3218D844-ED3D-42AB-96F6-A89798E2EA93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41" name="フリーフォーム: 図形 240">
                    <a:extLst>
                      <a:ext uri="{FF2B5EF4-FFF2-40B4-BE49-F238E27FC236}">
                        <a16:creationId xmlns:a16="http://schemas.microsoft.com/office/drawing/2014/main" id="{15A99DD5-17A5-4677-8FE5-8837B3B4803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2" name="フリーフォーム: 図形 241">
                    <a:extLst>
                      <a:ext uri="{FF2B5EF4-FFF2-40B4-BE49-F238E27FC236}">
                        <a16:creationId xmlns:a16="http://schemas.microsoft.com/office/drawing/2014/main" id="{A2D078B9-20EA-47F8-8864-38355387760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34" name="グループ化 233">
                <a:extLst>
                  <a:ext uri="{FF2B5EF4-FFF2-40B4-BE49-F238E27FC236}">
                    <a16:creationId xmlns:a16="http://schemas.microsoft.com/office/drawing/2014/main" id="{91EDDD01-1B9E-4219-B318-DE1DF99D5A3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235" name="フリーフォーム: 図形 234">
                  <a:extLst>
                    <a:ext uri="{FF2B5EF4-FFF2-40B4-BE49-F238E27FC236}">
                      <a16:creationId xmlns:a16="http://schemas.microsoft.com/office/drawing/2014/main" id="{9F7E7B54-8DEA-4DF1-AFBC-1E3DAB65C509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6" name="フリーフォーム: 図形 235">
                  <a:extLst>
                    <a:ext uri="{FF2B5EF4-FFF2-40B4-BE49-F238E27FC236}">
                      <a16:creationId xmlns:a16="http://schemas.microsoft.com/office/drawing/2014/main" id="{85CE6418-6864-4805-BCA6-DF5ED3BD7CD3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7" name="フリーフォーム: 図形 236">
                  <a:extLst>
                    <a:ext uri="{FF2B5EF4-FFF2-40B4-BE49-F238E27FC236}">
                      <a16:creationId xmlns:a16="http://schemas.microsoft.com/office/drawing/2014/main" id="{8008783A-825B-406E-86C2-961B516F7120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8" name="フリーフォーム: 図形 237">
                  <a:extLst>
                    <a:ext uri="{FF2B5EF4-FFF2-40B4-BE49-F238E27FC236}">
                      <a16:creationId xmlns:a16="http://schemas.microsoft.com/office/drawing/2014/main" id="{662587CE-F43C-437A-96CD-C3B9C5CDC907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49" name="グループ化 248">
              <a:extLst>
                <a:ext uri="{FF2B5EF4-FFF2-40B4-BE49-F238E27FC236}">
                  <a16:creationId xmlns:a16="http://schemas.microsoft.com/office/drawing/2014/main" id="{81064C6F-119A-48D2-9EA5-7D4823DCF1FE}"/>
                </a:ext>
              </a:extLst>
            </p:cNvPr>
            <p:cNvGrpSpPr/>
            <p:nvPr/>
          </p:nvGrpSpPr>
          <p:grpSpPr>
            <a:xfrm rot="16200000">
              <a:off x="-329282" y="-216696"/>
              <a:ext cx="1405048" cy="1298240"/>
              <a:chOff x="1985235" y="3435682"/>
              <a:chExt cx="1405048" cy="1298240"/>
            </a:xfrm>
          </p:grpSpPr>
          <p:grpSp>
            <p:nvGrpSpPr>
              <p:cNvPr id="250" name="グループ化 249">
                <a:extLst>
                  <a:ext uri="{FF2B5EF4-FFF2-40B4-BE49-F238E27FC236}">
                    <a16:creationId xmlns:a16="http://schemas.microsoft.com/office/drawing/2014/main" id="{16B7B7BE-29C7-43A0-A29D-7FCFD0E4C92E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266" name="楕円 265">
                  <a:extLst>
                    <a:ext uri="{FF2B5EF4-FFF2-40B4-BE49-F238E27FC236}">
                      <a16:creationId xmlns:a16="http://schemas.microsoft.com/office/drawing/2014/main" id="{5CD1AC4F-D835-4297-9B05-157E31CBD3F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7" name="楕円 266">
                  <a:extLst>
                    <a:ext uri="{FF2B5EF4-FFF2-40B4-BE49-F238E27FC236}">
                      <a16:creationId xmlns:a16="http://schemas.microsoft.com/office/drawing/2014/main" id="{777E6D04-C37D-4FB0-9998-9D07923D83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1" name="グループ化 250">
                <a:extLst>
                  <a:ext uri="{FF2B5EF4-FFF2-40B4-BE49-F238E27FC236}">
                    <a16:creationId xmlns:a16="http://schemas.microsoft.com/office/drawing/2014/main" id="{263F3C64-4166-4151-8641-765F8BC3FA55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264" name="楕円 263">
                  <a:extLst>
                    <a:ext uri="{FF2B5EF4-FFF2-40B4-BE49-F238E27FC236}">
                      <a16:creationId xmlns:a16="http://schemas.microsoft.com/office/drawing/2014/main" id="{63153973-8299-4E15-883D-6C0D30DCA0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65" name="楕円 264">
                  <a:extLst>
                    <a:ext uri="{FF2B5EF4-FFF2-40B4-BE49-F238E27FC236}">
                      <a16:creationId xmlns:a16="http://schemas.microsoft.com/office/drawing/2014/main" id="{0A42D14B-80CB-46F6-95CE-4ACC15D3F0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2" name="グループ化 251">
                <a:extLst>
                  <a:ext uri="{FF2B5EF4-FFF2-40B4-BE49-F238E27FC236}">
                    <a16:creationId xmlns:a16="http://schemas.microsoft.com/office/drawing/2014/main" id="{8DE12FAA-99B2-4121-8926-95741297C0D0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58" name="グループ化 257">
                  <a:extLst>
                    <a:ext uri="{FF2B5EF4-FFF2-40B4-BE49-F238E27FC236}">
                      <a16:creationId xmlns:a16="http://schemas.microsoft.com/office/drawing/2014/main" id="{B907B99B-2DC2-4EF5-BDAE-0BA7FC7A7ECD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62" name="フリーフォーム: 図形 261">
                    <a:extLst>
                      <a:ext uri="{FF2B5EF4-FFF2-40B4-BE49-F238E27FC236}">
                        <a16:creationId xmlns:a16="http://schemas.microsoft.com/office/drawing/2014/main" id="{3C8AFC08-7978-4139-A78C-82556585265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63" name="フリーフォーム: 図形 262">
                    <a:extLst>
                      <a:ext uri="{FF2B5EF4-FFF2-40B4-BE49-F238E27FC236}">
                        <a16:creationId xmlns:a16="http://schemas.microsoft.com/office/drawing/2014/main" id="{0D450EB5-E679-4F2F-B1C2-9AD0DE538B7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59" name="グループ化 258">
                  <a:extLst>
                    <a:ext uri="{FF2B5EF4-FFF2-40B4-BE49-F238E27FC236}">
                      <a16:creationId xmlns:a16="http://schemas.microsoft.com/office/drawing/2014/main" id="{608A1552-7A54-4A5E-ADA0-72D70C782D1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60" name="フリーフォーム: 図形 259">
                    <a:extLst>
                      <a:ext uri="{FF2B5EF4-FFF2-40B4-BE49-F238E27FC236}">
                        <a16:creationId xmlns:a16="http://schemas.microsoft.com/office/drawing/2014/main" id="{1E729AC8-DEE4-4B3C-887B-CD338D49F9B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61" name="フリーフォーム: 図形 260">
                    <a:extLst>
                      <a:ext uri="{FF2B5EF4-FFF2-40B4-BE49-F238E27FC236}">
                        <a16:creationId xmlns:a16="http://schemas.microsoft.com/office/drawing/2014/main" id="{EF86E7B6-3F56-4994-81EC-713C543257C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53" name="グループ化 252">
                <a:extLst>
                  <a:ext uri="{FF2B5EF4-FFF2-40B4-BE49-F238E27FC236}">
                    <a16:creationId xmlns:a16="http://schemas.microsoft.com/office/drawing/2014/main" id="{4D09CF0C-6F51-4E46-A2AC-0B617116208F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254" name="フリーフォーム: 図形 253">
                  <a:extLst>
                    <a:ext uri="{FF2B5EF4-FFF2-40B4-BE49-F238E27FC236}">
                      <a16:creationId xmlns:a16="http://schemas.microsoft.com/office/drawing/2014/main" id="{6AF4F4F4-9ABA-4B81-9103-8375E729B67D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5" name="フリーフォーム: 図形 254">
                  <a:extLst>
                    <a:ext uri="{FF2B5EF4-FFF2-40B4-BE49-F238E27FC236}">
                      <a16:creationId xmlns:a16="http://schemas.microsoft.com/office/drawing/2014/main" id="{33A132F4-30EF-44AF-8D66-D85CB1325313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6" name="フリーフォーム: 図形 255">
                  <a:extLst>
                    <a:ext uri="{FF2B5EF4-FFF2-40B4-BE49-F238E27FC236}">
                      <a16:creationId xmlns:a16="http://schemas.microsoft.com/office/drawing/2014/main" id="{0453E528-7EF4-4779-AEF9-82FF7D308575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7" name="フリーフォーム: 図形 256">
                  <a:extLst>
                    <a:ext uri="{FF2B5EF4-FFF2-40B4-BE49-F238E27FC236}">
                      <a16:creationId xmlns:a16="http://schemas.microsoft.com/office/drawing/2014/main" id="{4E6A360F-8B1F-44FE-9572-D7FE5D9DD565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68" name="グループ化 267">
              <a:extLst>
                <a:ext uri="{FF2B5EF4-FFF2-40B4-BE49-F238E27FC236}">
                  <a16:creationId xmlns:a16="http://schemas.microsoft.com/office/drawing/2014/main" id="{CDB1D9CC-1770-484D-B92F-5A1C2C9EEA76}"/>
                </a:ext>
              </a:extLst>
            </p:cNvPr>
            <p:cNvGrpSpPr/>
            <p:nvPr/>
          </p:nvGrpSpPr>
          <p:grpSpPr>
            <a:xfrm rot="16200000">
              <a:off x="1939784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269" name="グループ化 268">
                <a:extLst>
                  <a:ext uri="{FF2B5EF4-FFF2-40B4-BE49-F238E27FC236}">
                    <a16:creationId xmlns:a16="http://schemas.microsoft.com/office/drawing/2014/main" id="{C7861FE9-6F9C-44F3-984F-B04DECDE0B70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285" name="楕円 284">
                  <a:extLst>
                    <a:ext uri="{FF2B5EF4-FFF2-40B4-BE49-F238E27FC236}">
                      <a16:creationId xmlns:a16="http://schemas.microsoft.com/office/drawing/2014/main" id="{BF794052-A874-4DE1-AFE9-7EFB8BD6E5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6" name="楕円 285">
                  <a:extLst>
                    <a:ext uri="{FF2B5EF4-FFF2-40B4-BE49-F238E27FC236}">
                      <a16:creationId xmlns:a16="http://schemas.microsoft.com/office/drawing/2014/main" id="{26F55CD7-4B5F-45A1-90E3-3A75E2B036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0" name="グループ化 269">
                <a:extLst>
                  <a:ext uri="{FF2B5EF4-FFF2-40B4-BE49-F238E27FC236}">
                    <a16:creationId xmlns:a16="http://schemas.microsoft.com/office/drawing/2014/main" id="{0CA7C750-7A62-481A-A3A2-EDF354C6417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283" name="楕円 282">
                  <a:extLst>
                    <a:ext uri="{FF2B5EF4-FFF2-40B4-BE49-F238E27FC236}">
                      <a16:creationId xmlns:a16="http://schemas.microsoft.com/office/drawing/2014/main" id="{E83F94EC-5734-4D06-9E95-C5B596376D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4" name="楕円 283">
                  <a:extLst>
                    <a:ext uri="{FF2B5EF4-FFF2-40B4-BE49-F238E27FC236}">
                      <a16:creationId xmlns:a16="http://schemas.microsoft.com/office/drawing/2014/main" id="{E0CCFE6D-CE52-49BD-8C87-B25B74C817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1" name="グループ化 270">
                <a:extLst>
                  <a:ext uri="{FF2B5EF4-FFF2-40B4-BE49-F238E27FC236}">
                    <a16:creationId xmlns:a16="http://schemas.microsoft.com/office/drawing/2014/main" id="{74236F16-7A4B-44F4-B19B-97B177DF6487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77" name="グループ化 276">
                  <a:extLst>
                    <a:ext uri="{FF2B5EF4-FFF2-40B4-BE49-F238E27FC236}">
                      <a16:creationId xmlns:a16="http://schemas.microsoft.com/office/drawing/2014/main" id="{276D616E-C6B0-4B4D-830B-2885C539FDEF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81" name="フリーフォーム: 図形 280">
                    <a:extLst>
                      <a:ext uri="{FF2B5EF4-FFF2-40B4-BE49-F238E27FC236}">
                        <a16:creationId xmlns:a16="http://schemas.microsoft.com/office/drawing/2014/main" id="{02B7FAA6-1CBC-4E19-AD3C-0198297673B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82" name="フリーフォーム: 図形 281">
                    <a:extLst>
                      <a:ext uri="{FF2B5EF4-FFF2-40B4-BE49-F238E27FC236}">
                        <a16:creationId xmlns:a16="http://schemas.microsoft.com/office/drawing/2014/main" id="{732688F0-0FE7-4FEB-956B-6F2360DD3BB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78" name="グループ化 277">
                  <a:extLst>
                    <a:ext uri="{FF2B5EF4-FFF2-40B4-BE49-F238E27FC236}">
                      <a16:creationId xmlns:a16="http://schemas.microsoft.com/office/drawing/2014/main" id="{D865DFC7-41D1-44BE-99CD-ECEFEE34E7C1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79" name="フリーフォーム: 図形 278">
                    <a:extLst>
                      <a:ext uri="{FF2B5EF4-FFF2-40B4-BE49-F238E27FC236}">
                        <a16:creationId xmlns:a16="http://schemas.microsoft.com/office/drawing/2014/main" id="{A2E917CC-4A02-4A65-9E6A-203B669408C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80" name="フリーフォーム: 図形 279">
                    <a:extLst>
                      <a:ext uri="{FF2B5EF4-FFF2-40B4-BE49-F238E27FC236}">
                        <a16:creationId xmlns:a16="http://schemas.microsoft.com/office/drawing/2014/main" id="{BBB7F299-5BCB-47F8-83C8-C358D016444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72" name="グループ化 271">
                <a:extLst>
                  <a:ext uri="{FF2B5EF4-FFF2-40B4-BE49-F238E27FC236}">
                    <a16:creationId xmlns:a16="http://schemas.microsoft.com/office/drawing/2014/main" id="{6287CB1E-95AC-41B5-95C8-5ED8A345FD94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273" name="フリーフォーム: 図形 272">
                  <a:extLst>
                    <a:ext uri="{FF2B5EF4-FFF2-40B4-BE49-F238E27FC236}">
                      <a16:creationId xmlns:a16="http://schemas.microsoft.com/office/drawing/2014/main" id="{C1B9B3ED-D0AC-44A0-96E8-E3E3BEE23822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4" name="フリーフォーム: 図形 273">
                  <a:extLst>
                    <a:ext uri="{FF2B5EF4-FFF2-40B4-BE49-F238E27FC236}">
                      <a16:creationId xmlns:a16="http://schemas.microsoft.com/office/drawing/2014/main" id="{4B365534-73CE-4E7E-93E1-7BF1315894B1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5" name="フリーフォーム: 図形 274">
                  <a:extLst>
                    <a:ext uri="{FF2B5EF4-FFF2-40B4-BE49-F238E27FC236}">
                      <a16:creationId xmlns:a16="http://schemas.microsoft.com/office/drawing/2014/main" id="{D9FC969D-F905-45A4-A1B7-1903EFEB6141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6" name="フリーフォーム: 図形 275">
                  <a:extLst>
                    <a:ext uri="{FF2B5EF4-FFF2-40B4-BE49-F238E27FC236}">
                      <a16:creationId xmlns:a16="http://schemas.microsoft.com/office/drawing/2014/main" id="{F06626EE-6BF7-4CE9-8F91-F017CEC81A7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87" name="グループ化 286">
              <a:extLst>
                <a:ext uri="{FF2B5EF4-FFF2-40B4-BE49-F238E27FC236}">
                  <a16:creationId xmlns:a16="http://schemas.microsoft.com/office/drawing/2014/main" id="{3B670D71-3D8A-4B89-AC30-F1233EB9B71C}"/>
                </a:ext>
              </a:extLst>
            </p:cNvPr>
            <p:cNvGrpSpPr/>
            <p:nvPr/>
          </p:nvGrpSpPr>
          <p:grpSpPr>
            <a:xfrm rot="16200000">
              <a:off x="805251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288" name="グループ化 287">
                <a:extLst>
                  <a:ext uri="{FF2B5EF4-FFF2-40B4-BE49-F238E27FC236}">
                    <a16:creationId xmlns:a16="http://schemas.microsoft.com/office/drawing/2014/main" id="{50C6FF18-038A-4F06-886C-6FC3AEB36312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04" name="楕円 303">
                  <a:extLst>
                    <a:ext uri="{FF2B5EF4-FFF2-40B4-BE49-F238E27FC236}">
                      <a16:creationId xmlns:a16="http://schemas.microsoft.com/office/drawing/2014/main" id="{672AAB7A-99E0-41E1-9B5A-487E03C521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5" name="楕円 304">
                  <a:extLst>
                    <a:ext uri="{FF2B5EF4-FFF2-40B4-BE49-F238E27FC236}">
                      <a16:creationId xmlns:a16="http://schemas.microsoft.com/office/drawing/2014/main" id="{C58EEEE7-E868-44C6-B139-64A3DFD0D8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9" name="グループ化 288">
                <a:extLst>
                  <a:ext uri="{FF2B5EF4-FFF2-40B4-BE49-F238E27FC236}">
                    <a16:creationId xmlns:a16="http://schemas.microsoft.com/office/drawing/2014/main" id="{979D1876-8777-4019-AF24-6C5CC74F135D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02" name="楕円 301">
                  <a:extLst>
                    <a:ext uri="{FF2B5EF4-FFF2-40B4-BE49-F238E27FC236}">
                      <a16:creationId xmlns:a16="http://schemas.microsoft.com/office/drawing/2014/main" id="{C1999912-A62C-49CE-A507-06E78A062C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3" name="楕円 302">
                  <a:extLst>
                    <a:ext uri="{FF2B5EF4-FFF2-40B4-BE49-F238E27FC236}">
                      <a16:creationId xmlns:a16="http://schemas.microsoft.com/office/drawing/2014/main" id="{BE059AD6-6DF3-4ECE-BFD2-911796C3A4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90" name="グループ化 289">
                <a:extLst>
                  <a:ext uri="{FF2B5EF4-FFF2-40B4-BE49-F238E27FC236}">
                    <a16:creationId xmlns:a16="http://schemas.microsoft.com/office/drawing/2014/main" id="{BCE177A0-493B-4D84-86A3-00A856950303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296" name="グループ化 295">
                  <a:extLst>
                    <a:ext uri="{FF2B5EF4-FFF2-40B4-BE49-F238E27FC236}">
                      <a16:creationId xmlns:a16="http://schemas.microsoft.com/office/drawing/2014/main" id="{951EDF05-92C7-471B-BBAF-B5EDDAEB4D70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00" name="フリーフォーム: 図形 299">
                    <a:extLst>
                      <a:ext uri="{FF2B5EF4-FFF2-40B4-BE49-F238E27FC236}">
                        <a16:creationId xmlns:a16="http://schemas.microsoft.com/office/drawing/2014/main" id="{BD3F3E00-CA81-47E2-9F7C-7B7422C9B20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01" name="フリーフォーム: 図形 300">
                    <a:extLst>
                      <a:ext uri="{FF2B5EF4-FFF2-40B4-BE49-F238E27FC236}">
                        <a16:creationId xmlns:a16="http://schemas.microsoft.com/office/drawing/2014/main" id="{1673F11B-A446-4872-A18A-6F7B7FD9CA5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97" name="グループ化 296">
                  <a:extLst>
                    <a:ext uri="{FF2B5EF4-FFF2-40B4-BE49-F238E27FC236}">
                      <a16:creationId xmlns:a16="http://schemas.microsoft.com/office/drawing/2014/main" id="{8154D971-0D2E-4BB5-ADF3-BB6CB5F1B52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298" name="フリーフォーム: 図形 297">
                    <a:extLst>
                      <a:ext uri="{FF2B5EF4-FFF2-40B4-BE49-F238E27FC236}">
                        <a16:creationId xmlns:a16="http://schemas.microsoft.com/office/drawing/2014/main" id="{E5CD0C72-9545-4AC9-B662-3678F663F02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9" name="フリーフォーム: 図形 298">
                    <a:extLst>
                      <a:ext uri="{FF2B5EF4-FFF2-40B4-BE49-F238E27FC236}">
                        <a16:creationId xmlns:a16="http://schemas.microsoft.com/office/drawing/2014/main" id="{D715E962-C9BF-4BDF-A192-52256076DC8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91" name="グループ化 290">
                <a:extLst>
                  <a:ext uri="{FF2B5EF4-FFF2-40B4-BE49-F238E27FC236}">
                    <a16:creationId xmlns:a16="http://schemas.microsoft.com/office/drawing/2014/main" id="{3FBB6089-1FC4-4C53-BE72-121A3168351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292" name="フリーフォーム: 図形 291">
                  <a:extLst>
                    <a:ext uri="{FF2B5EF4-FFF2-40B4-BE49-F238E27FC236}">
                      <a16:creationId xmlns:a16="http://schemas.microsoft.com/office/drawing/2014/main" id="{D45DA706-BE42-4290-A59F-926624337607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3" name="フリーフォーム: 図形 292">
                  <a:extLst>
                    <a:ext uri="{FF2B5EF4-FFF2-40B4-BE49-F238E27FC236}">
                      <a16:creationId xmlns:a16="http://schemas.microsoft.com/office/drawing/2014/main" id="{D72B6954-811D-4231-B116-FE560B8C7D9F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4" name="フリーフォーム: 図形 293">
                  <a:extLst>
                    <a:ext uri="{FF2B5EF4-FFF2-40B4-BE49-F238E27FC236}">
                      <a16:creationId xmlns:a16="http://schemas.microsoft.com/office/drawing/2014/main" id="{7436C6B1-998D-4C34-8068-461268D02B9B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5" name="フリーフォーム: 図形 294">
                  <a:extLst>
                    <a:ext uri="{FF2B5EF4-FFF2-40B4-BE49-F238E27FC236}">
                      <a16:creationId xmlns:a16="http://schemas.microsoft.com/office/drawing/2014/main" id="{20078EBF-96B8-4C12-80D3-9F680724A00F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06" name="グループ化 305">
              <a:extLst>
                <a:ext uri="{FF2B5EF4-FFF2-40B4-BE49-F238E27FC236}">
                  <a16:creationId xmlns:a16="http://schemas.microsoft.com/office/drawing/2014/main" id="{1EC24A47-B2CB-4D68-99CA-D063796B4F02}"/>
                </a:ext>
              </a:extLst>
            </p:cNvPr>
            <p:cNvGrpSpPr/>
            <p:nvPr/>
          </p:nvGrpSpPr>
          <p:grpSpPr>
            <a:xfrm rot="16200000">
              <a:off x="-329282" y="3317391"/>
              <a:ext cx="1405048" cy="1298240"/>
              <a:chOff x="1985235" y="3435682"/>
              <a:chExt cx="1405048" cy="1298240"/>
            </a:xfrm>
          </p:grpSpPr>
          <p:grpSp>
            <p:nvGrpSpPr>
              <p:cNvPr id="307" name="グループ化 306">
                <a:extLst>
                  <a:ext uri="{FF2B5EF4-FFF2-40B4-BE49-F238E27FC236}">
                    <a16:creationId xmlns:a16="http://schemas.microsoft.com/office/drawing/2014/main" id="{5AFBF0BE-1160-4631-B491-CBDB85A2EC10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23" name="楕円 322">
                  <a:extLst>
                    <a:ext uri="{FF2B5EF4-FFF2-40B4-BE49-F238E27FC236}">
                      <a16:creationId xmlns:a16="http://schemas.microsoft.com/office/drawing/2014/main" id="{B1095ACB-2185-43CE-B44A-E9F8F3D9F5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4" name="楕円 323">
                  <a:extLst>
                    <a:ext uri="{FF2B5EF4-FFF2-40B4-BE49-F238E27FC236}">
                      <a16:creationId xmlns:a16="http://schemas.microsoft.com/office/drawing/2014/main" id="{D869D6E5-6689-49B2-976E-4069AAE2F1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8" name="グループ化 307">
                <a:extLst>
                  <a:ext uri="{FF2B5EF4-FFF2-40B4-BE49-F238E27FC236}">
                    <a16:creationId xmlns:a16="http://schemas.microsoft.com/office/drawing/2014/main" id="{798D55CC-A7BA-43BF-926E-4C396195D8D9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21" name="楕円 320">
                  <a:extLst>
                    <a:ext uri="{FF2B5EF4-FFF2-40B4-BE49-F238E27FC236}">
                      <a16:creationId xmlns:a16="http://schemas.microsoft.com/office/drawing/2014/main" id="{E98AA573-78D7-4E0F-A510-9A91CE5CDF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2" name="楕円 321">
                  <a:extLst>
                    <a:ext uri="{FF2B5EF4-FFF2-40B4-BE49-F238E27FC236}">
                      <a16:creationId xmlns:a16="http://schemas.microsoft.com/office/drawing/2014/main" id="{BA3D3937-ECF2-478D-B881-DE9537F139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09" name="グループ化 308">
                <a:extLst>
                  <a:ext uri="{FF2B5EF4-FFF2-40B4-BE49-F238E27FC236}">
                    <a16:creationId xmlns:a16="http://schemas.microsoft.com/office/drawing/2014/main" id="{B637B304-1E75-4BC4-8A4F-367DF5FCF843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315" name="グループ化 314">
                  <a:extLst>
                    <a:ext uri="{FF2B5EF4-FFF2-40B4-BE49-F238E27FC236}">
                      <a16:creationId xmlns:a16="http://schemas.microsoft.com/office/drawing/2014/main" id="{A7233A96-CA46-42D2-AFC7-57E0AFF60C25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19" name="フリーフォーム: 図形 318">
                    <a:extLst>
                      <a:ext uri="{FF2B5EF4-FFF2-40B4-BE49-F238E27FC236}">
                        <a16:creationId xmlns:a16="http://schemas.microsoft.com/office/drawing/2014/main" id="{02218E1B-7400-402C-8F56-E5B951E9B3B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20" name="フリーフォーム: 図形 319">
                    <a:extLst>
                      <a:ext uri="{FF2B5EF4-FFF2-40B4-BE49-F238E27FC236}">
                        <a16:creationId xmlns:a16="http://schemas.microsoft.com/office/drawing/2014/main" id="{87D841CA-1B07-4377-B90C-16C5C4B99FC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16" name="グループ化 315">
                  <a:extLst>
                    <a:ext uri="{FF2B5EF4-FFF2-40B4-BE49-F238E27FC236}">
                      <a16:creationId xmlns:a16="http://schemas.microsoft.com/office/drawing/2014/main" id="{F373BDC9-5400-4328-85C2-4725E1F3AEC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17" name="フリーフォーム: 図形 316">
                    <a:extLst>
                      <a:ext uri="{FF2B5EF4-FFF2-40B4-BE49-F238E27FC236}">
                        <a16:creationId xmlns:a16="http://schemas.microsoft.com/office/drawing/2014/main" id="{64AD90BB-DBA2-4CBA-91F6-28C0C364FA7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18" name="フリーフォーム: 図形 317">
                    <a:extLst>
                      <a:ext uri="{FF2B5EF4-FFF2-40B4-BE49-F238E27FC236}">
                        <a16:creationId xmlns:a16="http://schemas.microsoft.com/office/drawing/2014/main" id="{01145FBF-0EC1-4AB7-ABBB-F4BA3638760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10" name="グループ化 309">
                <a:extLst>
                  <a:ext uri="{FF2B5EF4-FFF2-40B4-BE49-F238E27FC236}">
                    <a16:creationId xmlns:a16="http://schemas.microsoft.com/office/drawing/2014/main" id="{B3DEEC8B-3132-40BB-B7CF-ACDA54056990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311" name="フリーフォーム: 図形 310">
                  <a:extLst>
                    <a:ext uri="{FF2B5EF4-FFF2-40B4-BE49-F238E27FC236}">
                      <a16:creationId xmlns:a16="http://schemas.microsoft.com/office/drawing/2014/main" id="{5000C4D5-51A5-445B-974B-5DDFF732AFA5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2" name="フリーフォーム: 図形 311">
                  <a:extLst>
                    <a:ext uri="{FF2B5EF4-FFF2-40B4-BE49-F238E27FC236}">
                      <a16:creationId xmlns:a16="http://schemas.microsoft.com/office/drawing/2014/main" id="{333308C8-9CEE-4082-BAD6-DB4245FDAD1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3" name="フリーフォーム: 図形 312">
                  <a:extLst>
                    <a:ext uri="{FF2B5EF4-FFF2-40B4-BE49-F238E27FC236}">
                      <a16:creationId xmlns:a16="http://schemas.microsoft.com/office/drawing/2014/main" id="{69B202AC-8F5E-4C68-8AB6-285385D36F4C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4" name="フリーフォーム: 図形 313">
                  <a:extLst>
                    <a:ext uri="{FF2B5EF4-FFF2-40B4-BE49-F238E27FC236}">
                      <a16:creationId xmlns:a16="http://schemas.microsoft.com/office/drawing/2014/main" id="{4FAD4BE8-E891-47B2-8C90-BA2748F2534B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25" name="グループ化 324">
              <a:extLst>
                <a:ext uri="{FF2B5EF4-FFF2-40B4-BE49-F238E27FC236}">
                  <a16:creationId xmlns:a16="http://schemas.microsoft.com/office/drawing/2014/main" id="{F35B6BAD-6935-43D3-811D-123371894108}"/>
                </a:ext>
              </a:extLst>
            </p:cNvPr>
            <p:cNvGrpSpPr/>
            <p:nvPr/>
          </p:nvGrpSpPr>
          <p:grpSpPr>
            <a:xfrm rot="16200000">
              <a:off x="1939784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326" name="グループ化 325">
                <a:extLst>
                  <a:ext uri="{FF2B5EF4-FFF2-40B4-BE49-F238E27FC236}">
                    <a16:creationId xmlns:a16="http://schemas.microsoft.com/office/drawing/2014/main" id="{D3204EE9-FEF9-4E43-82A5-FB370E60A84F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42" name="楕円 341">
                  <a:extLst>
                    <a:ext uri="{FF2B5EF4-FFF2-40B4-BE49-F238E27FC236}">
                      <a16:creationId xmlns:a16="http://schemas.microsoft.com/office/drawing/2014/main" id="{EF2EB80F-1904-4133-BBDA-4BB52B2CFC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3" name="楕円 342">
                  <a:extLst>
                    <a:ext uri="{FF2B5EF4-FFF2-40B4-BE49-F238E27FC236}">
                      <a16:creationId xmlns:a16="http://schemas.microsoft.com/office/drawing/2014/main" id="{93FC42DE-B9C4-4B7D-87DA-98A81B07FD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27" name="グループ化 326">
                <a:extLst>
                  <a:ext uri="{FF2B5EF4-FFF2-40B4-BE49-F238E27FC236}">
                    <a16:creationId xmlns:a16="http://schemas.microsoft.com/office/drawing/2014/main" id="{E9D7006A-D26D-4165-BFC5-64979E732909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40" name="楕円 339">
                  <a:extLst>
                    <a:ext uri="{FF2B5EF4-FFF2-40B4-BE49-F238E27FC236}">
                      <a16:creationId xmlns:a16="http://schemas.microsoft.com/office/drawing/2014/main" id="{081D571D-931E-43B8-83C0-9CA5F24B07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1" name="楕円 340">
                  <a:extLst>
                    <a:ext uri="{FF2B5EF4-FFF2-40B4-BE49-F238E27FC236}">
                      <a16:creationId xmlns:a16="http://schemas.microsoft.com/office/drawing/2014/main" id="{D935B111-3F6F-4901-A54F-A67F1F6585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28" name="グループ化 327">
                <a:extLst>
                  <a:ext uri="{FF2B5EF4-FFF2-40B4-BE49-F238E27FC236}">
                    <a16:creationId xmlns:a16="http://schemas.microsoft.com/office/drawing/2014/main" id="{890A8AB6-C1C5-4FE8-B4F3-66B58B88184D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334" name="グループ化 333">
                  <a:extLst>
                    <a:ext uri="{FF2B5EF4-FFF2-40B4-BE49-F238E27FC236}">
                      <a16:creationId xmlns:a16="http://schemas.microsoft.com/office/drawing/2014/main" id="{932F8FBC-FB98-4EB1-A927-4C6AE03C57B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38" name="フリーフォーム: 図形 337">
                    <a:extLst>
                      <a:ext uri="{FF2B5EF4-FFF2-40B4-BE49-F238E27FC236}">
                        <a16:creationId xmlns:a16="http://schemas.microsoft.com/office/drawing/2014/main" id="{3F98A3B7-DFBC-4E73-A59D-0B44066F9E6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9" name="フリーフォーム: 図形 338">
                    <a:extLst>
                      <a:ext uri="{FF2B5EF4-FFF2-40B4-BE49-F238E27FC236}">
                        <a16:creationId xmlns:a16="http://schemas.microsoft.com/office/drawing/2014/main" id="{EE27A4C3-FCF2-445F-838E-A6FF11D6DC4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35" name="グループ化 334">
                  <a:extLst>
                    <a:ext uri="{FF2B5EF4-FFF2-40B4-BE49-F238E27FC236}">
                      <a16:creationId xmlns:a16="http://schemas.microsoft.com/office/drawing/2014/main" id="{F251D28D-A611-42D4-A5BA-15F0C03924D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36" name="フリーフォーム: 図形 335">
                    <a:extLst>
                      <a:ext uri="{FF2B5EF4-FFF2-40B4-BE49-F238E27FC236}">
                        <a16:creationId xmlns:a16="http://schemas.microsoft.com/office/drawing/2014/main" id="{9B3FE7DC-6950-46BE-8BC8-B1795C18A78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7" name="フリーフォーム: 図形 336">
                    <a:extLst>
                      <a:ext uri="{FF2B5EF4-FFF2-40B4-BE49-F238E27FC236}">
                        <a16:creationId xmlns:a16="http://schemas.microsoft.com/office/drawing/2014/main" id="{3DA1B338-3085-4900-892B-F6CC7B97F90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29" name="グループ化 328">
                <a:extLst>
                  <a:ext uri="{FF2B5EF4-FFF2-40B4-BE49-F238E27FC236}">
                    <a16:creationId xmlns:a16="http://schemas.microsoft.com/office/drawing/2014/main" id="{28152A53-6EA8-47B1-AC23-34FEAFD254F0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330" name="フリーフォーム: 図形 329">
                  <a:extLst>
                    <a:ext uri="{FF2B5EF4-FFF2-40B4-BE49-F238E27FC236}">
                      <a16:creationId xmlns:a16="http://schemas.microsoft.com/office/drawing/2014/main" id="{57841AB5-264D-4053-B456-8C91314423D1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1" name="フリーフォーム: 図形 330">
                  <a:extLst>
                    <a:ext uri="{FF2B5EF4-FFF2-40B4-BE49-F238E27FC236}">
                      <a16:creationId xmlns:a16="http://schemas.microsoft.com/office/drawing/2014/main" id="{B742B3B4-A6C8-434D-BCCF-6D11B1A67432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2" name="フリーフォーム: 図形 331">
                  <a:extLst>
                    <a:ext uri="{FF2B5EF4-FFF2-40B4-BE49-F238E27FC236}">
                      <a16:creationId xmlns:a16="http://schemas.microsoft.com/office/drawing/2014/main" id="{9A7EDF85-7B1B-4DEE-AF9C-A69A91B24340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3" name="フリーフォーム: 図形 332">
                  <a:extLst>
                    <a:ext uri="{FF2B5EF4-FFF2-40B4-BE49-F238E27FC236}">
                      <a16:creationId xmlns:a16="http://schemas.microsoft.com/office/drawing/2014/main" id="{8C46D579-F68B-40D4-BE01-4EFE5A1E2E87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44" name="グループ化 343">
              <a:extLst>
                <a:ext uri="{FF2B5EF4-FFF2-40B4-BE49-F238E27FC236}">
                  <a16:creationId xmlns:a16="http://schemas.microsoft.com/office/drawing/2014/main" id="{3DE312B0-D469-4516-B93C-349CFB29086E}"/>
                </a:ext>
              </a:extLst>
            </p:cNvPr>
            <p:cNvGrpSpPr/>
            <p:nvPr/>
          </p:nvGrpSpPr>
          <p:grpSpPr>
            <a:xfrm rot="16200000">
              <a:off x="805251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345" name="グループ化 344">
                <a:extLst>
                  <a:ext uri="{FF2B5EF4-FFF2-40B4-BE49-F238E27FC236}">
                    <a16:creationId xmlns:a16="http://schemas.microsoft.com/office/drawing/2014/main" id="{5012B530-9FF8-43A1-9D2E-AECFDED6D7E7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61" name="楕円 360">
                  <a:extLst>
                    <a:ext uri="{FF2B5EF4-FFF2-40B4-BE49-F238E27FC236}">
                      <a16:creationId xmlns:a16="http://schemas.microsoft.com/office/drawing/2014/main" id="{C291A13C-4477-42E8-BCD7-D1015566A9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2" name="楕円 361">
                  <a:extLst>
                    <a:ext uri="{FF2B5EF4-FFF2-40B4-BE49-F238E27FC236}">
                      <a16:creationId xmlns:a16="http://schemas.microsoft.com/office/drawing/2014/main" id="{09F52D1C-7DDA-4930-9441-7C494824F8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46" name="グループ化 345">
                <a:extLst>
                  <a:ext uri="{FF2B5EF4-FFF2-40B4-BE49-F238E27FC236}">
                    <a16:creationId xmlns:a16="http://schemas.microsoft.com/office/drawing/2014/main" id="{AF0C8700-D245-40CE-A220-79698A796D3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59" name="楕円 358">
                  <a:extLst>
                    <a:ext uri="{FF2B5EF4-FFF2-40B4-BE49-F238E27FC236}">
                      <a16:creationId xmlns:a16="http://schemas.microsoft.com/office/drawing/2014/main" id="{9A5286C3-3D70-423E-B120-E05789A1E36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0" name="楕円 359">
                  <a:extLst>
                    <a:ext uri="{FF2B5EF4-FFF2-40B4-BE49-F238E27FC236}">
                      <a16:creationId xmlns:a16="http://schemas.microsoft.com/office/drawing/2014/main" id="{860F517B-899B-426E-A278-73923DB119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47" name="グループ化 346">
                <a:extLst>
                  <a:ext uri="{FF2B5EF4-FFF2-40B4-BE49-F238E27FC236}">
                    <a16:creationId xmlns:a16="http://schemas.microsoft.com/office/drawing/2014/main" id="{8F0D8239-15D7-4D11-8270-DA63382AF230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353" name="グループ化 352">
                  <a:extLst>
                    <a:ext uri="{FF2B5EF4-FFF2-40B4-BE49-F238E27FC236}">
                      <a16:creationId xmlns:a16="http://schemas.microsoft.com/office/drawing/2014/main" id="{211480E9-0330-4CC4-88D2-D5A24B4A96A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57" name="フリーフォーム: 図形 356">
                    <a:extLst>
                      <a:ext uri="{FF2B5EF4-FFF2-40B4-BE49-F238E27FC236}">
                        <a16:creationId xmlns:a16="http://schemas.microsoft.com/office/drawing/2014/main" id="{36908967-0318-4D81-9DBA-363392DC75D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58" name="フリーフォーム: 図形 357">
                    <a:extLst>
                      <a:ext uri="{FF2B5EF4-FFF2-40B4-BE49-F238E27FC236}">
                        <a16:creationId xmlns:a16="http://schemas.microsoft.com/office/drawing/2014/main" id="{6688B8B5-78ED-4E0C-B9F8-FC8B323D6DD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54" name="グループ化 353">
                  <a:extLst>
                    <a:ext uri="{FF2B5EF4-FFF2-40B4-BE49-F238E27FC236}">
                      <a16:creationId xmlns:a16="http://schemas.microsoft.com/office/drawing/2014/main" id="{C13F0818-5462-4F58-BBCB-991D05FA5D0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55" name="フリーフォーム: 図形 354">
                    <a:extLst>
                      <a:ext uri="{FF2B5EF4-FFF2-40B4-BE49-F238E27FC236}">
                        <a16:creationId xmlns:a16="http://schemas.microsoft.com/office/drawing/2014/main" id="{127959DC-E6B8-4D94-A1B8-281ACDE1DFE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56" name="フリーフォーム: 図形 355">
                    <a:extLst>
                      <a:ext uri="{FF2B5EF4-FFF2-40B4-BE49-F238E27FC236}">
                        <a16:creationId xmlns:a16="http://schemas.microsoft.com/office/drawing/2014/main" id="{928C3357-0536-4894-BF66-20D5A8F9209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48" name="グループ化 347">
                <a:extLst>
                  <a:ext uri="{FF2B5EF4-FFF2-40B4-BE49-F238E27FC236}">
                    <a16:creationId xmlns:a16="http://schemas.microsoft.com/office/drawing/2014/main" id="{484D72BD-24E6-471B-9DD6-92844B93C4CA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349" name="フリーフォーム: 図形 348">
                  <a:extLst>
                    <a:ext uri="{FF2B5EF4-FFF2-40B4-BE49-F238E27FC236}">
                      <a16:creationId xmlns:a16="http://schemas.microsoft.com/office/drawing/2014/main" id="{B1FBA0D9-F8F3-4FCD-81EB-9CD8281BF7C0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0" name="フリーフォーム: 図形 349">
                  <a:extLst>
                    <a:ext uri="{FF2B5EF4-FFF2-40B4-BE49-F238E27FC236}">
                      <a16:creationId xmlns:a16="http://schemas.microsoft.com/office/drawing/2014/main" id="{0C32A4F3-9920-4376-8A2F-55F87169F12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1" name="フリーフォーム: 図形 350">
                  <a:extLst>
                    <a:ext uri="{FF2B5EF4-FFF2-40B4-BE49-F238E27FC236}">
                      <a16:creationId xmlns:a16="http://schemas.microsoft.com/office/drawing/2014/main" id="{F77AC438-9585-4D3D-B44F-3AC328090A16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2" name="フリーフォーム: 図形 351">
                  <a:extLst>
                    <a:ext uri="{FF2B5EF4-FFF2-40B4-BE49-F238E27FC236}">
                      <a16:creationId xmlns:a16="http://schemas.microsoft.com/office/drawing/2014/main" id="{0F12A963-1AA2-4360-BA0C-EDBC53F55659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63" name="グループ化 362">
              <a:extLst>
                <a:ext uri="{FF2B5EF4-FFF2-40B4-BE49-F238E27FC236}">
                  <a16:creationId xmlns:a16="http://schemas.microsoft.com/office/drawing/2014/main" id="{3E0265CD-E29C-4AF4-A10E-3060FB01326E}"/>
                </a:ext>
              </a:extLst>
            </p:cNvPr>
            <p:cNvGrpSpPr/>
            <p:nvPr/>
          </p:nvGrpSpPr>
          <p:grpSpPr>
            <a:xfrm rot="16200000">
              <a:off x="-329282" y="2125333"/>
              <a:ext cx="1405048" cy="1298240"/>
              <a:chOff x="1985235" y="3435682"/>
              <a:chExt cx="1405048" cy="1298240"/>
            </a:xfrm>
          </p:grpSpPr>
          <p:grpSp>
            <p:nvGrpSpPr>
              <p:cNvPr id="364" name="グループ化 363">
                <a:extLst>
                  <a:ext uri="{FF2B5EF4-FFF2-40B4-BE49-F238E27FC236}">
                    <a16:creationId xmlns:a16="http://schemas.microsoft.com/office/drawing/2014/main" id="{BEFE5F25-3DD8-4DBA-A940-BF405C306B4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80" name="楕円 379">
                  <a:extLst>
                    <a:ext uri="{FF2B5EF4-FFF2-40B4-BE49-F238E27FC236}">
                      <a16:creationId xmlns:a16="http://schemas.microsoft.com/office/drawing/2014/main" id="{FCD878ED-A1D7-4DFF-B844-068B229638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1" name="楕円 380">
                  <a:extLst>
                    <a:ext uri="{FF2B5EF4-FFF2-40B4-BE49-F238E27FC236}">
                      <a16:creationId xmlns:a16="http://schemas.microsoft.com/office/drawing/2014/main" id="{B8620218-9A8E-467B-8B9B-C4C147B1A9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5" name="グループ化 364">
                <a:extLst>
                  <a:ext uri="{FF2B5EF4-FFF2-40B4-BE49-F238E27FC236}">
                    <a16:creationId xmlns:a16="http://schemas.microsoft.com/office/drawing/2014/main" id="{52A6B439-911F-42AB-A5AB-E3E5006C62F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78" name="楕円 377">
                  <a:extLst>
                    <a:ext uri="{FF2B5EF4-FFF2-40B4-BE49-F238E27FC236}">
                      <a16:creationId xmlns:a16="http://schemas.microsoft.com/office/drawing/2014/main" id="{D0F864F1-83C6-4F44-9542-BF6422B1A86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9" name="楕円 378">
                  <a:extLst>
                    <a:ext uri="{FF2B5EF4-FFF2-40B4-BE49-F238E27FC236}">
                      <a16:creationId xmlns:a16="http://schemas.microsoft.com/office/drawing/2014/main" id="{8865B109-284C-46FD-84F7-1A05A4EFD1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6" name="グループ化 365">
                <a:extLst>
                  <a:ext uri="{FF2B5EF4-FFF2-40B4-BE49-F238E27FC236}">
                    <a16:creationId xmlns:a16="http://schemas.microsoft.com/office/drawing/2014/main" id="{B2F3A006-F93D-4755-B1D2-490861346244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372" name="グループ化 371">
                  <a:extLst>
                    <a:ext uri="{FF2B5EF4-FFF2-40B4-BE49-F238E27FC236}">
                      <a16:creationId xmlns:a16="http://schemas.microsoft.com/office/drawing/2014/main" id="{2B67ECA9-FE58-4904-8185-8A09DEEB3B1C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76" name="フリーフォーム: 図形 375">
                    <a:extLst>
                      <a:ext uri="{FF2B5EF4-FFF2-40B4-BE49-F238E27FC236}">
                        <a16:creationId xmlns:a16="http://schemas.microsoft.com/office/drawing/2014/main" id="{E87C0866-1903-4F46-8B5C-AC841B79130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7" name="フリーフォーム: 図形 376">
                    <a:extLst>
                      <a:ext uri="{FF2B5EF4-FFF2-40B4-BE49-F238E27FC236}">
                        <a16:creationId xmlns:a16="http://schemas.microsoft.com/office/drawing/2014/main" id="{5D89BCE4-F595-4A16-B4D5-B1629523ED4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73" name="グループ化 372">
                  <a:extLst>
                    <a:ext uri="{FF2B5EF4-FFF2-40B4-BE49-F238E27FC236}">
                      <a16:creationId xmlns:a16="http://schemas.microsoft.com/office/drawing/2014/main" id="{2F1D690A-2244-470B-93F1-EC9F3823B054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74" name="フリーフォーム: 図形 373">
                    <a:extLst>
                      <a:ext uri="{FF2B5EF4-FFF2-40B4-BE49-F238E27FC236}">
                        <a16:creationId xmlns:a16="http://schemas.microsoft.com/office/drawing/2014/main" id="{094177EA-C307-43FE-95D4-480CF2A2C36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5" name="フリーフォーム: 図形 374">
                    <a:extLst>
                      <a:ext uri="{FF2B5EF4-FFF2-40B4-BE49-F238E27FC236}">
                        <a16:creationId xmlns:a16="http://schemas.microsoft.com/office/drawing/2014/main" id="{74C0228A-A2B8-4C59-BF67-AD3258BCBD8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67" name="グループ化 366">
                <a:extLst>
                  <a:ext uri="{FF2B5EF4-FFF2-40B4-BE49-F238E27FC236}">
                    <a16:creationId xmlns:a16="http://schemas.microsoft.com/office/drawing/2014/main" id="{14CABEC9-D8A5-4B95-B624-F2FF43019B01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368" name="フリーフォーム: 図形 367">
                  <a:extLst>
                    <a:ext uri="{FF2B5EF4-FFF2-40B4-BE49-F238E27FC236}">
                      <a16:creationId xmlns:a16="http://schemas.microsoft.com/office/drawing/2014/main" id="{4B217E1E-5CD8-4FA9-8205-B0852CBE1B1F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9" name="フリーフォーム: 図形 368">
                  <a:extLst>
                    <a:ext uri="{FF2B5EF4-FFF2-40B4-BE49-F238E27FC236}">
                      <a16:creationId xmlns:a16="http://schemas.microsoft.com/office/drawing/2014/main" id="{E4C0D117-5F65-4932-A0F6-5DF342192758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0" name="フリーフォーム: 図形 369">
                  <a:extLst>
                    <a:ext uri="{FF2B5EF4-FFF2-40B4-BE49-F238E27FC236}">
                      <a16:creationId xmlns:a16="http://schemas.microsoft.com/office/drawing/2014/main" id="{8AECC6E3-487A-453E-B384-D7EEE490445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1" name="フリーフォーム: 図形 370">
                  <a:extLst>
                    <a:ext uri="{FF2B5EF4-FFF2-40B4-BE49-F238E27FC236}">
                      <a16:creationId xmlns:a16="http://schemas.microsoft.com/office/drawing/2014/main" id="{919DBECF-1296-4EF5-9D4C-F5936A7086DD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82" name="グループ化 381">
              <a:extLst>
                <a:ext uri="{FF2B5EF4-FFF2-40B4-BE49-F238E27FC236}">
                  <a16:creationId xmlns:a16="http://schemas.microsoft.com/office/drawing/2014/main" id="{ADF1E039-8052-41E1-A24B-35B344F452C2}"/>
                </a:ext>
              </a:extLst>
            </p:cNvPr>
            <p:cNvGrpSpPr/>
            <p:nvPr/>
          </p:nvGrpSpPr>
          <p:grpSpPr>
            <a:xfrm rot="16200000">
              <a:off x="1939784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383" name="グループ化 382">
                <a:extLst>
                  <a:ext uri="{FF2B5EF4-FFF2-40B4-BE49-F238E27FC236}">
                    <a16:creationId xmlns:a16="http://schemas.microsoft.com/office/drawing/2014/main" id="{E9E56E83-9E44-4598-AED3-DDEE507FA62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399" name="楕円 398">
                  <a:extLst>
                    <a:ext uri="{FF2B5EF4-FFF2-40B4-BE49-F238E27FC236}">
                      <a16:creationId xmlns:a16="http://schemas.microsoft.com/office/drawing/2014/main" id="{E56858FD-B3BC-423E-AE8C-496ECCC9B5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0" name="楕円 399">
                  <a:extLst>
                    <a:ext uri="{FF2B5EF4-FFF2-40B4-BE49-F238E27FC236}">
                      <a16:creationId xmlns:a16="http://schemas.microsoft.com/office/drawing/2014/main" id="{626EC36C-DF71-462F-A1EA-9A3C50B1ABB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4" name="グループ化 383">
                <a:extLst>
                  <a:ext uri="{FF2B5EF4-FFF2-40B4-BE49-F238E27FC236}">
                    <a16:creationId xmlns:a16="http://schemas.microsoft.com/office/drawing/2014/main" id="{C74D7A7C-672F-44DA-A243-4E331BD151F9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397" name="楕円 396">
                  <a:extLst>
                    <a:ext uri="{FF2B5EF4-FFF2-40B4-BE49-F238E27FC236}">
                      <a16:creationId xmlns:a16="http://schemas.microsoft.com/office/drawing/2014/main" id="{49283624-D6C3-4F3C-857F-186FB7FE83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8" name="楕円 397">
                  <a:extLst>
                    <a:ext uri="{FF2B5EF4-FFF2-40B4-BE49-F238E27FC236}">
                      <a16:creationId xmlns:a16="http://schemas.microsoft.com/office/drawing/2014/main" id="{87E7A413-1886-49BE-8DD3-5658BC882B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5" name="グループ化 384">
                <a:extLst>
                  <a:ext uri="{FF2B5EF4-FFF2-40B4-BE49-F238E27FC236}">
                    <a16:creationId xmlns:a16="http://schemas.microsoft.com/office/drawing/2014/main" id="{E642BEB3-7D39-4C0A-8619-160128CB807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391" name="グループ化 390">
                  <a:extLst>
                    <a:ext uri="{FF2B5EF4-FFF2-40B4-BE49-F238E27FC236}">
                      <a16:creationId xmlns:a16="http://schemas.microsoft.com/office/drawing/2014/main" id="{72976D3E-AB7E-41CA-8FF9-7E3472180B65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95" name="フリーフォーム: 図形 394">
                    <a:extLst>
                      <a:ext uri="{FF2B5EF4-FFF2-40B4-BE49-F238E27FC236}">
                        <a16:creationId xmlns:a16="http://schemas.microsoft.com/office/drawing/2014/main" id="{B7F873A7-7B4B-48A2-B380-4B08DB57B7A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96" name="フリーフォーム: 図形 395">
                    <a:extLst>
                      <a:ext uri="{FF2B5EF4-FFF2-40B4-BE49-F238E27FC236}">
                        <a16:creationId xmlns:a16="http://schemas.microsoft.com/office/drawing/2014/main" id="{351F024A-0CC9-4762-BD2D-8723D4C6A0F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92" name="グループ化 391">
                  <a:extLst>
                    <a:ext uri="{FF2B5EF4-FFF2-40B4-BE49-F238E27FC236}">
                      <a16:creationId xmlns:a16="http://schemas.microsoft.com/office/drawing/2014/main" id="{B12B28C6-66C4-4B85-815B-A8745F5269D6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393" name="フリーフォーム: 図形 392">
                    <a:extLst>
                      <a:ext uri="{FF2B5EF4-FFF2-40B4-BE49-F238E27FC236}">
                        <a16:creationId xmlns:a16="http://schemas.microsoft.com/office/drawing/2014/main" id="{4901682B-BED4-4124-9BF3-690AA7C9AC3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94" name="フリーフォーム: 図形 393">
                    <a:extLst>
                      <a:ext uri="{FF2B5EF4-FFF2-40B4-BE49-F238E27FC236}">
                        <a16:creationId xmlns:a16="http://schemas.microsoft.com/office/drawing/2014/main" id="{1E1C60A1-6CEE-4EC6-B515-B79300AE0AE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86" name="グループ化 385">
                <a:extLst>
                  <a:ext uri="{FF2B5EF4-FFF2-40B4-BE49-F238E27FC236}">
                    <a16:creationId xmlns:a16="http://schemas.microsoft.com/office/drawing/2014/main" id="{3F65DDCA-A93C-4A05-8AE7-AD08DB810FDB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387" name="フリーフォーム: 図形 386">
                  <a:extLst>
                    <a:ext uri="{FF2B5EF4-FFF2-40B4-BE49-F238E27FC236}">
                      <a16:creationId xmlns:a16="http://schemas.microsoft.com/office/drawing/2014/main" id="{A70E76B6-5A22-4CB3-83D6-FD3A7358038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8" name="フリーフォーム: 図形 387">
                  <a:extLst>
                    <a:ext uri="{FF2B5EF4-FFF2-40B4-BE49-F238E27FC236}">
                      <a16:creationId xmlns:a16="http://schemas.microsoft.com/office/drawing/2014/main" id="{92CD6396-1A7B-462C-A00F-2E3C6247C040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9" name="フリーフォーム: 図形 388">
                  <a:extLst>
                    <a:ext uri="{FF2B5EF4-FFF2-40B4-BE49-F238E27FC236}">
                      <a16:creationId xmlns:a16="http://schemas.microsoft.com/office/drawing/2014/main" id="{163F1F64-364E-4250-9994-3919EF1A3640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0" name="フリーフォーム: 図形 389">
                  <a:extLst>
                    <a:ext uri="{FF2B5EF4-FFF2-40B4-BE49-F238E27FC236}">
                      <a16:creationId xmlns:a16="http://schemas.microsoft.com/office/drawing/2014/main" id="{B9648C80-87F4-4335-9013-13DDDD0FA747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01" name="グループ化 400">
              <a:extLst>
                <a:ext uri="{FF2B5EF4-FFF2-40B4-BE49-F238E27FC236}">
                  <a16:creationId xmlns:a16="http://schemas.microsoft.com/office/drawing/2014/main" id="{26B96C52-D59B-4D8A-8E77-2B4C2909A883}"/>
                </a:ext>
              </a:extLst>
            </p:cNvPr>
            <p:cNvGrpSpPr/>
            <p:nvPr/>
          </p:nvGrpSpPr>
          <p:grpSpPr>
            <a:xfrm rot="16200000">
              <a:off x="805251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402" name="グループ化 401">
                <a:extLst>
                  <a:ext uri="{FF2B5EF4-FFF2-40B4-BE49-F238E27FC236}">
                    <a16:creationId xmlns:a16="http://schemas.microsoft.com/office/drawing/2014/main" id="{0DA43FDF-521D-49DB-BDD1-4208C7250494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18" name="楕円 417">
                  <a:extLst>
                    <a:ext uri="{FF2B5EF4-FFF2-40B4-BE49-F238E27FC236}">
                      <a16:creationId xmlns:a16="http://schemas.microsoft.com/office/drawing/2014/main" id="{A12CBA21-82F1-4622-83C8-72072AD7BC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9" name="楕円 418">
                  <a:extLst>
                    <a:ext uri="{FF2B5EF4-FFF2-40B4-BE49-F238E27FC236}">
                      <a16:creationId xmlns:a16="http://schemas.microsoft.com/office/drawing/2014/main" id="{920DE115-AA1B-4C1E-8620-2949AAAEB8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3" name="グループ化 402">
                <a:extLst>
                  <a:ext uri="{FF2B5EF4-FFF2-40B4-BE49-F238E27FC236}">
                    <a16:creationId xmlns:a16="http://schemas.microsoft.com/office/drawing/2014/main" id="{334E8465-8CB5-4F4F-873A-351FBB0C23BB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16" name="楕円 415">
                  <a:extLst>
                    <a:ext uri="{FF2B5EF4-FFF2-40B4-BE49-F238E27FC236}">
                      <a16:creationId xmlns:a16="http://schemas.microsoft.com/office/drawing/2014/main" id="{2318AFAE-E91B-4A21-9180-0ADC46AB95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7" name="楕円 416">
                  <a:extLst>
                    <a:ext uri="{FF2B5EF4-FFF2-40B4-BE49-F238E27FC236}">
                      <a16:creationId xmlns:a16="http://schemas.microsoft.com/office/drawing/2014/main" id="{1AFC8990-93E1-4C05-9903-5474BCCA506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4" name="グループ化 403">
                <a:extLst>
                  <a:ext uri="{FF2B5EF4-FFF2-40B4-BE49-F238E27FC236}">
                    <a16:creationId xmlns:a16="http://schemas.microsoft.com/office/drawing/2014/main" id="{6B6C37E3-69D7-434C-8BCB-C26E0FAD27B9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10" name="グループ化 409">
                  <a:extLst>
                    <a:ext uri="{FF2B5EF4-FFF2-40B4-BE49-F238E27FC236}">
                      <a16:creationId xmlns:a16="http://schemas.microsoft.com/office/drawing/2014/main" id="{1B9E00BB-5185-4688-8A66-BC270991624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14" name="フリーフォーム: 図形 413">
                    <a:extLst>
                      <a:ext uri="{FF2B5EF4-FFF2-40B4-BE49-F238E27FC236}">
                        <a16:creationId xmlns:a16="http://schemas.microsoft.com/office/drawing/2014/main" id="{0E68B176-C890-424F-B719-F0503CF1274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15" name="フリーフォーム: 図形 414">
                    <a:extLst>
                      <a:ext uri="{FF2B5EF4-FFF2-40B4-BE49-F238E27FC236}">
                        <a16:creationId xmlns:a16="http://schemas.microsoft.com/office/drawing/2014/main" id="{6924A93E-5C66-4774-A296-0F5CF8A31F4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11" name="グループ化 410">
                  <a:extLst>
                    <a:ext uri="{FF2B5EF4-FFF2-40B4-BE49-F238E27FC236}">
                      <a16:creationId xmlns:a16="http://schemas.microsoft.com/office/drawing/2014/main" id="{2D089556-A1D1-4BDD-BE65-9BF9CCD468F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12" name="フリーフォーム: 図形 411">
                    <a:extLst>
                      <a:ext uri="{FF2B5EF4-FFF2-40B4-BE49-F238E27FC236}">
                        <a16:creationId xmlns:a16="http://schemas.microsoft.com/office/drawing/2014/main" id="{A18D1419-C2F4-41A1-97B7-6EE49CDF089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13" name="フリーフォーム: 図形 412">
                    <a:extLst>
                      <a:ext uri="{FF2B5EF4-FFF2-40B4-BE49-F238E27FC236}">
                        <a16:creationId xmlns:a16="http://schemas.microsoft.com/office/drawing/2014/main" id="{5338379C-EB9F-46F3-9B0F-40FB855AD8E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05" name="グループ化 404">
                <a:extLst>
                  <a:ext uri="{FF2B5EF4-FFF2-40B4-BE49-F238E27FC236}">
                    <a16:creationId xmlns:a16="http://schemas.microsoft.com/office/drawing/2014/main" id="{43AC5866-4A69-417C-BF26-A28D5CBC0E1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06" name="フリーフォーム: 図形 405">
                  <a:extLst>
                    <a:ext uri="{FF2B5EF4-FFF2-40B4-BE49-F238E27FC236}">
                      <a16:creationId xmlns:a16="http://schemas.microsoft.com/office/drawing/2014/main" id="{AF90DDD0-FBCD-4002-A9D3-B9E14A84C0CC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7" name="フリーフォーム: 図形 406">
                  <a:extLst>
                    <a:ext uri="{FF2B5EF4-FFF2-40B4-BE49-F238E27FC236}">
                      <a16:creationId xmlns:a16="http://schemas.microsoft.com/office/drawing/2014/main" id="{24C015BF-A070-45AB-A76D-9C65C2F6615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8" name="フリーフォーム: 図形 407">
                  <a:extLst>
                    <a:ext uri="{FF2B5EF4-FFF2-40B4-BE49-F238E27FC236}">
                      <a16:creationId xmlns:a16="http://schemas.microsoft.com/office/drawing/2014/main" id="{6F83A819-BF52-4204-A398-1CBCB9114872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9" name="フリーフォーム: 図形 408">
                  <a:extLst>
                    <a:ext uri="{FF2B5EF4-FFF2-40B4-BE49-F238E27FC236}">
                      <a16:creationId xmlns:a16="http://schemas.microsoft.com/office/drawing/2014/main" id="{872167AB-8DF0-4186-BFCE-FF1C9CF2912A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20" name="グループ化 419">
              <a:extLst>
                <a:ext uri="{FF2B5EF4-FFF2-40B4-BE49-F238E27FC236}">
                  <a16:creationId xmlns:a16="http://schemas.microsoft.com/office/drawing/2014/main" id="{D0E5912A-B067-4905-9992-A7B127B55B29}"/>
                </a:ext>
              </a:extLst>
            </p:cNvPr>
            <p:cNvGrpSpPr/>
            <p:nvPr/>
          </p:nvGrpSpPr>
          <p:grpSpPr>
            <a:xfrm rot="16200000">
              <a:off x="-329282" y="4485536"/>
              <a:ext cx="1405048" cy="1298240"/>
              <a:chOff x="1985235" y="3435682"/>
              <a:chExt cx="1405048" cy="1298240"/>
            </a:xfrm>
          </p:grpSpPr>
          <p:grpSp>
            <p:nvGrpSpPr>
              <p:cNvPr id="421" name="グループ化 420">
                <a:extLst>
                  <a:ext uri="{FF2B5EF4-FFF2-40B4-BE49-F238E27FC236}">
                    <a16:creationId xmlns:a16="http://schemas.microsoft.com/office/drawing/2014/main" id="{417EA369-EFBC-44F9-ACC7-183651669447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37" name="楕円 436">
                  <a:extLst>
                    <a:ext uri="{FF2B5EF4-FFF2-40B4-BE49-F238E27FC236}">
                      <a16:creationId xmlns:a16="http://schemas.microsoft.com/office/drawing/2014/main" id="{67D07266-FFC6-45E6-8575-A444B922613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8" name="楕円 437">
                  <a:extLst>
                    <a:ext uri="{FF2B5EF4-FFF2-40B4-BE49-F238E27FC236}">
                      <a16:creationId xmlns:a16="http://schemas.microsoft.com/office/drawing/2014/main" id="{3E3546E5-42B9-41B4-81E7-2F91072783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2" name="グループ化 421">
                <a:extLst>
                  <a:ext uri="{FF2B5EF4-FFF2-40B4-BE49-F238E27FC236}">
                    <a16:creationId xmlns:a16="http://schemas.microsoft.com/office/drawing/2014/main" id="{A3FC2A8D-85ED-4537-871C-0C50D797F264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35" name="楕円 434">
                  <a:extLst>
                    <a:ext uri="{FF2B5EF4-FFF2-40B4-BE49-F238E27FC236}">
                      <a16:creationId xmlns:a16="http://schemas.microsoft.com/office/drawing/2014/main" id="{99A18E3B-42D3-43CC-9503-C229935168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6" name="楕円 435">
                  <a:extLst>
                    <a:ext uri="{FF2B5EF4-FFF2-40B4-BE49-F238E27FC236}">
                      <a16:creationId xmlns:a16="http://schemas.microsoft.com/office/drawing/2014/main" id="{B4008FD4-47A2-4016-8A02-3BBD12B7CF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3" name="グループ化 422">
                <a:extLst>
                  <a:ext uri="{FF2B5EF4-FFF2-40B4-BE49-F238E27FC236}">
                    <a16:creationId xmlns:a16="http://schemas.microsoft.com/office/drawing/2014/main" id="{500477DA-DB8B-4BB6-A016-7E2F426E3940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29" name="グループ化 428">
                  <a:extLst>
                    <a:ext uri="{FF2B5EF4-FFF2-40B4-BE49-F238E27FC236}">
                      <a16:creationId xmlns:a16="http://schemas.microsoft.com/office/drawing/2014/main" id="{EE345331-76BF-40D2-AD11-F45CBB03B358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33" name="フリーフォーム: 図形 432">
                    <a:extLst>
                      <a:ext uri="{FF2B5EF4-FFF2-40B4-BE49-F238E27FC236}">
                        <a16:creationId xmlns:a16="http://schemas.microsoft.com/office/drawing/2014/main" id="{563BC995-7C10-4BDB-9047-CF09ECA8479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34" name="フリーフォーム: 図形 433">
                    <a:extLst>
                      <a:ext uri="{FF2B5EF4-FFF2-40B4-BE49-F238E27FC236}">
                        <a16:creationId xmlns:a16="http://schemas.microsoft.com/office/drawing/2014/main" id="{1E9BC96A-DF79-4711-A2B3-6F36A217411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30" name="グループ化 429">
                  <a:extLst>
                    <a:ext uri="{FF2B5EF4-FFF2-40B4-BE49-F238E27FC236}">
                      <a16:creationId xmlns:a16="http://schemas.microsoft.com/office/drawing/2014/main" id="{856DD4C8-506C-48C7-99BE-D2E92AA94486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31" name="フリーフォーム: 図形 430">
                    <a:extLst>
                      <a:ext uri="{FF2B5EF4-FFF2-40B4-BE49-F238E27FC236}">
                        <a16:creationId xmlns:a16="http://schemas.microsoft.com/office/drawing/2014/main" id="{63AF3E84-6E30-4927-95AF-172DE68700E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32" name="フリーフォーム: 図形 431">
                    <a:extLst>
                      <a:ext uri="{FF2B5EF4-FFF2-40B4-BE49-F238E27FC236}">
                        <a16:creationId xmlns:a16="http://schemas.microsoft.com/office/drawing/2014/main" id="{D4D7789C-8A5B-4630-B05E-A9F9123A9BC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24" name="グループ化 423">
                <a:extLst>
                  <a:ext uri="{FF2B5EF4-FFF2-40B4-BE49-F238E27FC236}">
                    <a16:creationId xmlns:a16="http://schemas.microsoft.com/office/drawing/2014/main" id="{C34FC9AE-5562-4C20-A29B-061C658AF458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25" name="フリーフォーム: 図形 424">
                  <a:extLst>
                    <a:ext uri="{FF2B5EF4-FFF2-40B4-BE49-F238E27FC236}">
                      <a16:creationId xmlns:a16="http://schemas.microsoft.com/office/drawing/2014/main" id="{BAF1DB59-133E-4691-944C-36135A82C1D6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6" name="フリーフォーム: 図形 425">
                  <a:extLst>
                    <a:ext uri="{FF2B5EF4-FFF2-40B4-BE49-F238E27FC236}">
                      <a16:creationId xmlns:a16="http://schemas.microsoft.com/office/drawing/2014/main" id="{8B1F5D10-21A9-425F-BB21-FC0986083A72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7" name="フリーフォーム: 図形 426">
                  <a:extLst>
                    <a:ext uri="{FF2B5EF4-FFF2-40B4-BE49-F238E27FC236}">
                      <a16:creationId xmlns:a16="http://schemas.microsoft.com/office/drawing/2014/main" id="{6AD7B475-AE66-432A-989F-160C49AE78A7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8" name="フリーフォーム: 図形 427">
                  <a:extLst>
                    <a:ext uri="{FF2B5EF4-FFF2-40B4-BE49-F238E27FC236}">
                      <a16:creationId xmlns:a16="http://schemas.microsoft.com/office/drawing/2014/main" id="{0CA74445-E590-4B0D-9C9A-C5BBAA24BF2D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39" name="グループ化 438">
              <a:extLst>
                <a:ext uri="{FF2B5EF4-FFF2-40B4-BE49-F238E27FC236}">
                  <a16:creationId xmlns:a16="http://schemas.microsoft.com/office/drawing/2014/main" id="{085AA543-A1E9-4AB5-B0A3-A0511DDE651A}"/>
                </a:ext>
              </a:extLst>
            </p:cNvPr>
            <p:cNvGrpSpPr/>
            <p:nvPr/>
          </p:nvGrpSpPr>
          <p:grpSpPr>
            <a:xfrm rot="16200000">
              <a:off x="1939784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440" name="グループ化 439">
                <a:extLst>
                  <a:ext uri="{FF2B5EF4-FFF2-40B4-BE49-F238E27FC236}">
                    <a16:creationId xmlns:a16="http://schemas.microsoft.com/office/drawing/2014/main" id="{885B2678-F7E9-467C-9342-F37A9B1897D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56" name="楕円 455">
                  <a:extLst>
                    <a:ext uri="{FF2B5EF4-FFF2-40B4-BE49-F238E27FC236}">
                      <a16:creationId xmlns:a16="http://schemas.microsoft.com/office/drawing/2014/main" id="{F39163A9-E29A-46AD-985D-7E2687A3F37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7" name="楕円 456">
                  <a:extLst>
                    <a:ext uri="{FF2B5EF4-FFF2-40B4-BE49-F238E27FC236}">
                      <a16:creationId xmlns:a16="http://schemas.microsoft.com/office/drawing/2014/main" id="{B4AF7E06-60AB-4552-8A26-F47C5C632B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1" name="グループ化 440">
                <a:extLst>
                  <a:ext uri="{FF2B5EF4-FFF2-40B4-BE49-F238E27FC236}">
                    <a16:creationId xmlns:a16="http://schemas.microsoft.com/office/drawing/2014/main" id="{803B4075-4160-4D32-B80A-58BDEBD6AF5E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54" name="楕円 453">
                  <a:extLst>
                    <a:ext uri="{FF2B5EF4-FFF2-40B4-BE49-F238E27FC236}">
                      <a16:creationId xmlns:a16="http://schemas.microsoft.com/office/drawing/2014/main" id="{BB855175-D420-4049-9E86-7F7D0E9CFF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5" name="楕円 454">
                  <a:extLst>
                    <a:ext uri="{FF2B5EF4-FFF2-40B4-BE49-F238E27FC236}">
                      <a16:creationId xmlns:a16="http://schemas.microsoft.com/office/drawing/2014/main" id="{D3BAEE9F-6404-4379-8CF1-4DA516C529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2" name="グループ化 441">
                <a:extLst>
                  <a:ext uri="{FF2B5EF4-FFF2-40B4-BE49-F238E27FC236}">
                    <a16:creationId xmlns:a16="http://schemas.microsoft.com/office/drawing/2014/main" id="{2705B866-73A4-4E30-AFA5-9702501AFB21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48" name="グループ化 447">
                  <a:extLst>
                    <a:ext uri="{FF2B5EF4-FFF2-40B4-BE49-F238E27FC236}">
                      <a16:creationId xmlns:a16="http://schemas.microsoft.com/office/drawing/2014/main" id="{20BEAAEB-D094-406E-A394-1C0FF0E3A0F6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52" name="フリーフォーム: 図形 451">
                    <a:extLst>
                      <a:ext uri="{FF2B5EF4-FFF2-40B4-BE49-F238E27FC236}">
                        <a16:creationId xmlns:a16="http://schemas.microsoft.com/office/drawing/2014/main" id="{A6C31D1B-83EA-4343-B8E6-BFA83EF2CE0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53" name="フリーフォーム: 図形 452">
                    <a:extLst>
                      <a:ext uri="{FF2B5EF4-FFF2-40B4-BE49-F238E27FC236}">
                        <a16:creationId xmlns:a16="http://schemas.microsoft.com/office/drawing/2014/main" id="{3B27F3E5-F762-4193-9E79-E21F2E7546A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49" name="グループ化 448">
                  <a:extLst>
                    <a:ext uri="{FF2B5EF4-FFF2-40B4-BE49-F238E27FC236}">
                      <a16:creationId xmlns:a16="http://schemas.microsoft.com/office/drawing/2014/main" id="{6D765736-BB91-41D7-AD7A-687D322302B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50" name="フリーフォーム: 図形 449">
                    <a:extLst>
                      <a:ext uri="{FF2B5EF4-FFF2-40B4-BE49-F238E27FC236}">
                        <a16:creationId xmlns:a16="http://schemas.microsoft.com/office/drawing/2014/main" id="{D4393DCA-29DF-49D6-9741-64441BB8492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51" name="フリーフォーム: 図形 450">
                    <a:extLst>
                      <a:ext uri="{FF2B5EF4-FFF2-40B4-BE49-F238E27FC236}">
                        <a16:creationId xmlns:a16="http://schemas.microsoft.com/office/drawing/2014/main" id="{FEC3272A-5D5F-499E-9721-AB4ACEA0658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43" name="グループ化 442">
                <a:extLst>
                  <a:ext uri="{FF2B5EF4-FFF2-40B4-BE49-F238E27FC236}">
                    <a16:creationId xmlns:a16="http://schemas.microsoft.com/office/drawing/2014/main" id="{D603AE8A-CF68-4EF9-9A0F-B1258F9896CB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44" name="フリーフォーム: 図形 443">
                  <a:extLst>
                    <a:ext uri="{FF2B5EF4-FFF2-40B4-BE49-F238E27FC236}">
                      <a16:creationId xmlns:a16="http://schemas.microsoft.com/office/drawing/2014/main" id="{D908AF34-E38A-4057-9616-3736C00BD5B4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5" name="フリーフォーム: 図形 444">
                  <a:extLst>
                    <a:ext uri="{FF2B5EF4-FFF2-40B4-BE49-F238E27FC236}">
                      <a16:creationId xmlns:a16="http://schemas.microsoft.com/office/drawing/2014/main" id="{55050B29-EC45-4BDF-BEEF-6D5B89FF2DCD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6" name="フリーフォーム: 図形 445">
                  <a:extLst>
                    <a:ext uri="{FF2B5EF4-FFF2-40B4-BE49-F238E27FC236}">
                      <a16:creationId xmlns:a16="http://schemas.microsoft.com/office/drawing/2014/main" id="{07FCCBB0-17F5-4B11-804D-DF98E106899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7" name="フリーフォーム: 図形 446">
                  <a:extLst>
                    <a:ext uri="{FF2B5EF4-FFF2-40B4-BE49-F238E27FC236}">
                      <a16:creationId xmlns:a16="http://schemas.microsoft.com/office/drawing/2014/main" id="{D65D7095-D9F8-40B0-AD3E-35F2A6DA65F7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58" name="グループ化 457">
              <a:extLst>
                <a:ext uri="{FF2B5EF4-FFF2-40B4-BE49-F238E27FC236}">
                  <a16:creationId xmlns:a16="http://schemas.microsoft.com/office/drawing/2014/main" id="{B570D3D8-0A58-478A-861F-E4D407A637B8}"/>
                </a:ext>
              </a:extLst>
            </p:cNvPr>
            <p:cNvGrpSpPr/>
            <p:nvPr/>
          </p:nvGrpSpPr>
          <p:grpSpPr>
            <a:xfrm rot="16200000">
              <a:off x="805251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459" name="グループ化 458">
                <a:extLst>
                  <a:ext uri="{FF2B5EF4-FFF2-40B4-BE49-F238E27FC236}">
                    <a16:creationId xmlns:a16="http://schemas.microsoft.com/office/drawing/2014/main" id="{389002A5-C117-449C-8C8C-B656789794D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75" name="楕円 474">
                  <a:extLst>
                    <a:ext uri="{FF2B5EF4-FFF2-40B4-BE49-F238E27FC236}">
                      <a16:creationId xmlns:a16="http://schemas.microsoft.com/office/drawing/2014/main" id="{DAAF50EC-AF5B-49DD-ADA5-134310FC6D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6" name="楕円 475">
                  <a:extLst>
                    <a:ext uri="{FF2B5EF4-FFF2-40B4-BE49-F238E27FC236}">
                      <a16:creationId xmlns:a16="http://schemas.microsoft.com/office/drawing/2014/main" id="{E1C60CEB-13B0-426B-A3E8-2697D12FDE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0" name="グループ化 459">
                <a:extLst>
                  <a:ext uri="{FF2B5EF4-FFF2-40B4-BE49-F238E27FC236}">
                    <a16:creationId xmlns:a16="http://schemas.microsoft.com/office/drawing/2014/main" id="{71C141C4-ADDA-45C4-AFF3-A90CAFFF8370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73" name="楕円 472">
                  <a:extLst>
                    <a:ext uri="{FF2B5EF4-FFF2-40B4-BE49-F238E27FC236}">
                      <a16:creationId xmlns:a16="http://schemas.microsoft.com/office/drawing/2014/main" id="{D68C9DC9-938B-45DB-A73A-63AAFC5DF8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4" name="楕円 473">
                  <a:extLst>
                    <a:ext uri="{FF2B5EF4-FFF2-40B4-BE49-F238E27FC236}">
                      <a16:creationId xmlns:a16="http://schemas.microsoft.com/office/drawing/2014/main" id="{EC11E3E1-C99F-4948-B3DA-BAD0795795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61" name="グループ化 460">
                <a:extLst>
                  <a:ext uri="{FF2B5EF4-FFF2-40B4-BE49-F238E27FC236}">
                    <a16:creationId xmlns:a16="http://schemas.microsoft.com/office/drawing/2014/main" id="{6AA5045C-4918-4E7A-AB92-74A449AB2531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67" name="グループ化 466">
                  <a:extLst>
                    <a:ext uri="{FF2B5EF4-FFF2-40B4-BE49-F238E27FC236}">
                      <a16:creationId xmlns:a16="http://schemas.microsoft.com/office/drawing/2014/main" id="{43E52984-DDA0-4887-A117-F65C11A799FF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71" name="フリーフォーム: 図形 470">
                    <a:extLst>
                      <a:ext uri="{FF2B5EF4-FFF2-40B4-BE49-F238E27FC236}">
                        <a16:creationId xmlns:a16="http://schemas.microsoft.com/office/drawing/2014/main" id="{5335FF97-8815-4C9E-858D-FD80B9128C9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2" name="フリーフォーム: 図形 471">
                    <a:extLst>
                      <a:ext uri="{FF2B5EF4-FFF2-40B4-BE49-F238E27FC236}">
                        <a16:creationId xmlns:a16="http://schemas.microsoft.com/office/drawing/2014/main" id="{565B4BE8-142A-464F-B4E9-1295B2C764F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68" name="グループ化 467">
                  <a:extLst>
                    <a:ext uri="{FF2B5EF4-FFF2-40B4-BE49-F238E27FC236}">
                      <a16:creationId xmlns:a16="http://schemas.microsoft.com/office/drawing/2014/main" id="{C51CD197-5AF4-4649-BE95-29ED890D2F3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69" name="フリーフォーム: 図形 468">
                    <a:extLst>
                      <a:ext uri="{FF2B5EF4-FFF2-40B4-BE49-F238E27FC236}">
                        <a16:creationId xmlns:a16="http://schemas.microsoft.com/office/drawing/2014/main" id="{0875C0FB-93F6-45C9-988E-412BD73B551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0" name="フリーフォーム: 図形 469">
                    <a:extLst>
                      <a:ext uri="{FF2B5EF4-FFF2-40B4-BE49-F238E27FC236}">
                        <a16:creationId xmlns:a16="http://schemas.microsoft.com/office/drawing/2014/main" id="{D8912CD2-EBC3-46FB-943E-63AB654BF46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62" name="グループ化 461">
                <a:extLst>
                  <a:ext uri="{FF2B5EF4-FFF2-40B4-BE49-F238E27FC236}">
                    <a16:creationId xmlns:a16="http://schemas.microsoft.com/office/drawing/2014/main" id="{28CEBD2A-347B-455B-A51A-618EE02333F1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63" name="フリーフォーム: 図形 462">
                  <a:extLst>
                    <a:ext uri="{FF2B5EF4-FFF2-40B4-BE49-F238E27FC236}">
                      <a16:creationId xmlns:a16="http://schemas.microsoft.com/office/drawing/2014/main" id="{4AB2A9C8-6930-47B5-A3C6-8E12D096BB3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4" name="フリーフォーム: 図形 463">
                  <a:extLst>
                    <a:ext uri="{FF2B5EF4-FFF2-40B4-BE49-F238E27FC236}">
                      <a16:creationId xmlns:a16="http://schemas.microsoft.com/office/drawing/2014/main" id="{D6E85052-8EF3-4E5E-8D79-8AD12FED029D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5" name="フリーフォーム: 図形 464">
                  <a:extLst>
                    <a:ext uri="{FF2B5EF4-FFF2-40B4-BE49-F238E27FC236}">
                      <a16:creationId xmlns:a16="http://schemas.microsoft.com/office/drawing/2014/main" id="{3917B263-96A1-4A57-B28C-CAF501084E29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6" name="フリーフォーム: 図形 465">
                  <a:extLst>
                    <a:ext uri="{FF2B5EF4-FFF2-40B4-BE49-F238E27FC236}">
                      <a16:creationId xmlns:a16="http://schemas.microsoft.com/office/drawing/2014/main" id="{78A9F774-0C5E-4B36-97AC-698BFB7DD8FD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77" name="グループ化 476">
              <a:extLst>
                <a:ext uri="{FF2B5EF4-FFF2-40B4-BE49-F238E27FC236}">
                  <a16:creationId xmlns:a16="http://schemas.microsoft.com/office/drawing/2014/main" id="{676EB642-B587-4E29-AE07-35DEF720DC4B}"/>
                </a:ext>
              </a:extLst>
            </p:cNvPr>
            <p:cNvGrpSpPr/>
            <p:nvPr/>
          </p:nvGrpSpPr>
          <p:grpSpPr>
            <a:xfrm rot="16200000">
              <a:off x="-329282" y="5708049"/>
              <a:ext cx="1405048" cy="1298240"/>
              <a:chOff x="1985235" y="3435682"/>
              <a:chExt cx="1405048" cy="1298240"/>
            </a:xfrm>
          </p:grpSpPr>
          <p:grpSp>
            <p:nvGrpSpPr>
              <p:cNvPr id="478" name="グループ化 477">
                <a:extLst>
                  <a:ext uri="{FF2B5EF4-FFF2-40B4-BE49-F238E27FC236}">
                    <a16:creationId xmlns:a16="http://schemas.microsoft.com/office/drawing/2014/main" id="{67188DD7-6C57-4769-B823-551562A369F3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494" name="楕円 493">
                  <a:extLst>
                    <a:ext uri="{FF2B5EF4-FFF2-40B4-BE49-F238E27FC236}">
                      <a16:creationId xmlns:a16="http://schemas.microsoft.com/office/drawing/2014/main" id="{02E4E414-B8D8-407D-A0EC-ECB9AA4C0C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5" name="楕円 494">
                  <a:extLst>
                    <a:ext uri="{FF2B5EF4-FFF2-40B4-BE49-F238E27FC236}">
                      <a16:creationId xmlns:a16="http://schemas.microsoft.com/office/drawing/2014/main" id="{9AC68E85-CB43-4FEA-BACF-C8999E58CF3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79" name="グループ化 478">
                <a:extLst>
                  <a:ext uri="{FF2B5EF4-FFF2-40B4-BE49-F238E27FC236}">
                    <a16:creationId xmlns:a16="http://schemas.microsoft.com/office/drawing/2014/main" id="{6982C0D4-320B-492B-A476-1AEAE961EB9C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492" name="楕円 491">
                  <a:extLst>
                    <a:ext uri="{FF2B5EF4-FFF2-40B4-BE49-F238E27FC236}">
                      <a16:creationId xmlns:a16="http://schemas.microsoft.com/office/drawing/2014/main" id="{4C87B066-AC68-4232-88B4-3AD608CE741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3" name="楕円 492">
                  <a:extLst>
                    <a:ext uri="{FF2B5EF4-FFF2-40B4-BE49-F238E27FC236}">
                      <a16:creationId xmlns:a16="http://schemas.microsoft.com/office/drawing/2014/main" id="{C1A2E04B-D7D4-4557-A838-7D6A54680A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0" name="グループ化 479">
                <a:extLst>
                  <a:ext uri="{FF2B5EF4-FFF2-40B4-BE49-F238E27FC236}">
                    <a16:creationId xmlns:a16="http://schemas.microsoft.com/office/drawing/2014/main" id="{6159B5EB-45A4-4978-908C-90B9E346649F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486" name="グループ化 485">
                  <a:extLst>
                    <a:ext uri="{FF2B5EF4-FFF2-40B4-BE49-F238E27FC236}">
                      <a16:creationId xmlns:a16="http://schemas.microsoft.com/office/drawing/2014/main" id="{9B62E8C3-FDAF-410D-90AA-A4A099825EA9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90" name="フリーフォーム: 図形 489">
                    <a:extLst>
                      <a:ext uri="{FF2B5EF4-FFF2-40B4-BE49-F238E27FC236}">
                        <a16:creationId xmlns:a16="http://schemas.microsoft.com/office/drawing/2014/main" id="{B66942AC-72FF-4A36-9725-0877ACDB724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91" name="フリーフォーム: 図形 490">
                    <a:extLst>
                      <a:ext uri="{FF2B5EF4-FFF2-40B4-BE49-F238E27FC236}">
                        <a16:creationId xmlns:a16="http://schemas.microsoft.com/office/drawing/2014/main" id="{FD392846-9DD5-4659-8E39-04BADAFC3A2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87" name="グループ化 486">
                  <a:extLst>
                    <a:ext uri="{FF2B5EF4-FFF2-40B4-BE49-F238E27FC236}">
                      <a16:creationId xmlns:a16="http://schemas.microsoft.com/office/drawing/2014/main" id="{9CA58EF5-F1C6-41F6-A9A5-8310306F9A64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488" name="フリーフォーム: 図形 487">
                    <a:extLst>
                      <a:ext uri="{FF2B5EF4-FFF2-40B4-BE49-F238E27FC236}">
                        <a16:creationId xmlns:a16="http://schemas.microsoft.com/office/drawing/2014/main" id="{11AA486E-B7EA-421D-BC9C-AFAFBB6F0B6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89" name="フリーフォーム: 図形 488">
                    <a:extLst>
                      <a:ext uri="{FF2B5EF4-FFF2-40B4-BE49-F238E27FC236}">
                        <a16:creationId xmlns:a16="http://schemas.microsoft.com/office/drawing/2014/main" id="{0D082863-8302-49F5-917F-5DF8AA94A7A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81" name="グループ化 480">
                <a:extLst>
                  <a:ext uri="{FF2B5EF4-FFF2-40B4-BE49-F238E27FC236}">
                    <a16:creationId xmlns:a16="http://schemas.microsoft.com/office/drawing/2014/main" id="{724BC579-0061-4D40-8362-07AE525D441C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482" name="フリーフォーム: 図形 481">
                  <a:extLst>
                    <a:ext uri="{FF2B5EF4-FFF2-40B4-BE49-F238E27FC236}">
                      <a16:creationId xmlns:a16="http://schemas.microsoft.com/office/drawing/2014/main" id="{082C92A9-58DB-4D47-94A0-BEC78D3E551E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3" name="フリーフォーム: 図形 482">
                  <a:extLst>
                    <a:ext uri="{FF2B5EF4-FFF2-40B4-BE49-F238E27FC236}">
                      <a16:creationId xmlns:a16="http://schemas.microsoft.com/office/drawing/2014/main" id="{F777873C-4BA5-4D29-9164-611DC1E5BCD3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4" name="フリーフォーム: 図形 483">
                  <a:extLst>
                    <a:ext uri="{FF2B5EF4-FFF2-40B4-BE49-F238E27FC236}">
                      <a16:creationId xmlns:a16="http://schemas.microsoft.com/office/drawing/2014/main" id="{BD6097FB-1890-4CA3-9DA6-A03D2F211A0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5" name="フリーフォーム: 図形 484">
                  <a:extLst>
                    <a:ext uri="{FF2B5EF4-FFF2-40B4-BE49-F238E27FC236}">
                      <a16:creationId xmlns:a16="http://schemas.microsoft.com/office/drawing/2014/main" id="{E63593F8-3764-4766-A1CC-4B5FFBDB4C4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496" name="グループ化 495">
            <a:extLst>
              <a:ext uri="{FF2B5EF4-FFF2-40B4-BE49-F238E27FC236}">
                <a16:creationId xmlns:a16="http://schemas.microsoft.com/office/drawing/2014/main" id="{8C59DA37-1554-4E3D-BEB8-8602641A8786}"/>
              </a:ext>
            </a:extLst>
          </p:cNvPr>
          <p:cNvGrpSpPr/>
          <p:nvPr/>
        </p:nvGrpSpPr>
        <p:grpSpPr>
          <a:xfrm>
            <a:off x="8909686" y="-270100"/>
            <a:ext cx="3567306" cy="7329794"/>
            <a:chOff x="-275878" y="-270100"/>
            <a:chExt cx="3567306" cy="7329794"/>
          </a:xfrm>
        </p:grpSpPr>
        <p:grpSp>
          <p:nvGrpSpPr>
            <p:cNvPr id="497" name="グループ化 496">
              <a:extLst>
                <a:ext uri="{FF2B5EF4-FFF2-40B4-BE49-F238E27FC236}">
                  <a16:creationId xmlns:a16="http://schemas.microsoft.com/office/drawing/2014/main" id="{BE144F99-446B-47F1-B460-FD7AC1142D4B}"/>
                </a:ext>
              </a:extLst>
            </p:cNvPr>
            <p:cNvGrpSpPr/>
            <p:nvPr/>
          </p:nvGrpSpPr>
          <p:grpSpPr>
            <a:xfrm rot="16200000">
              <a:off x="1939784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821" name="グループ化 820">
                <a:extLst>
                  <a:ext uri="{FF2B5EF4-FFF2-40B4-BE49-F238E27FC236}">
                    <a16:creationId xmlns:a16="http://schemas.microsoft.com/office/drawing/2014/main" id="{26F571E9-7554-4475-843F-A81E955DC7A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837" name="楕円 836">
                  <a:extLst>
                    <a:ext uri="{FF2B5EF4-FFF2-40B4-BE49-F238E27FC236}">
                      <a16:creationId xmlns:a16="http://schemas.microsoft.com/office/drawing/2014/main" id="{767D3E90-1A65-49D0-8AC9-BD56660BE5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38" name="楕円 837">
                  <a:extLst>
                    <a:ext uri="{FF2B5EF4-FFF2-40B4-BE49-F238E27FC236}">
                      <a16:creationId xmlns:a16="http://schemas.microsoft.com/office/drawing/2014/main" id="{65AA7910-5D60-4F8B-AED8-97F54AABC7D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22" name="グループ化 821">
                <a:extLst>
                  <a:ext uri="{FF2B5EF4-FFF2-40B4-BE49-F238E27FC236}">
                    <a16:creationId xmlns:a16="http://schemas.microsoft.com/office/drawing/2014/main" id="{0B093659-2672-4ED8-B46F-6E6FF7E4F025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835" name="楕円 834">
                  <a:extLst>
                    <a:ext uri="{FF2B5EF4-FFF2-40B4-BE49-F238E27FC236}">
                      <a16:creationId xmlns:a16="http://schemas.microsoft.com/office/drawing/2014/main" id="{FCD2BBE7-A6CC-4994-B560-F3D06A90C0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36" name="楕円 835">
                  <a:extLst>
                    <a:ext uri="{FF2B5EF4-FFF2-40B4-BE49-F238E27FC236}">
                      <a16:creationId xmlns:a16="http://schemas.microsoft.com/office/drawing/2014/main" id="{3A3D58CA-B05C-4C8D-99C2-A3BC3C030D7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23" name="グループ化 822">
                <a:extLst>
                  <a:ext uri="{FF2B5EF4-FFF2-40B4-BE49-F238E27FC236}">
                    <a16:creationId xmlns:a16="http://schemas.microsoft.com/office/drawing/2014/main" id="{59E828F9-BEE6-412F-8D72-C44FC79F2D57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829" name="グループ化 828">
                  <a:extLst>
                    <a:ext uri="{FF2B5EF4-FFF2-40B4-BE49-F238E27FC236}">
                      <a16:creationId xmlns:a16="http://schemas.microsoft.com/office/drawing/2014/main" id="{CCC7C02B-06DC-49FC-B3F2-3CA595AF7A46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833" name="フリーフォーム: 図形 832">
                    <a:extLst>
                      <a:ext uri="{FF2B5EF4-FFF2-40B4-BE49-F238E27FC236}">
                        <a16:creationId xmlns:a16="http://schemas.microsoft.com/office/drawing/2014/main" id="{F670DCCF-25D2-4BC1-BC9C-BB9DA7092E4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34" name="フリーフォーム: 図形 833">
                    <a:extLst>
                      <a:ext uri="{FF2B5EF4-FFF2-40B4-BE49-F238E27FC236}">
                        <a16:creationId xmlns:a16="http://schemas.microsoft.com/office/drawing/2014/main" id="{346EF086-6264-4062-848A-043CA999464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830" name="グループ化 829">
                  <a:extLst>
                    <a:ext uri="{FF2B5EF4-FFF2-40B4-BE49-F238E27FC236}">
                      <a16:creationId xmlns:a16="http://schemas.microsoft.com/office/drawing/2014/main" id="{61935606-0176-49CC-AB13-B3CD94E29431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831" name="フリーフォーム: 図形 830">
                    <a:extLst>
                      <a:ext uri="{FF2B5EF4-FFF2-40B4-BE49-F238E27FC236}">
                        <a16:creationId xmlns:a16="http://schemas.microsoft.com/office/drawing/2014/main" id="{673AA68F-9323-4344-A9A8-601A1AA6E66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32" name="フリーフォーム: 図形 831">
                    <a:extLst>
                      <a:ext uri="{FF2B5EF4-FFF2-40B4-BE49-F238E27FC236}">
                        <a16:creationId xmlns:a16="http://schemas.microsoft.com/office/drawing/2014/main" id="{7044B76D-FE22-43F4-9123-FF075BCDF35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824" name="グループ化 823">
                <a:extLst>
                  <a:ext uri="{FF2B5EF4-FFF2-40B4-BE49-F238E27FC236}">
                    <a16:creationId xmlns:a16="http://schemas.microsoft.com/office/drawing/2014/main" id="{CDBB2205-82FD-411B-8B74-CA43F5816E9F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825" name="フリーフォーム: 図形 824">
                  <a:extLst>
                    <a:ext uri="{FF2B5EF4-FFF2-40B4-BE49-F238E27FC236}">
                      <a16:creationId xmlns:a16="http://schemas.microsoft.com/office/drawing/2014/main" id="{48186C26-2064-4B53-900B-BA070FC0BA7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26" name="フリーフォーム: 図形 825">
                  <a:extLst>
                    <a:ext uri="{FF2B5EF4-FFF2-40B4-BE49-F238E27FC236}">
                      <a16:creationId xmlns:a16="http://schemas.microsoft.com/office/drawing/2014/main" id="{808DECA6-DAF6-415E-BFC3-578B9B1744D8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27" name="フリーフォーム: 図形 826">
                  <a:extLst>
                    <a:ext uri="{FF2B5EF4-FFF2-40B4-BE49-F238E27FC236}">
                      <a16:creationId xmlns:a16="http://schemas.microsoft.com/office/drawing/2014/main" id="{64F35106-D617-4415-A9DF-24E9E5ED4943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28" name="フリーフォーム: 図形 827">
                  <a:extLst>
                    <a:ext uri="{FF2B5EF4-FFF2-40B4-BE49-F238E27FC236}">
                      <a16:creationId xmlns:a16="http://schemas.microsoft.com/office/drawing/2014/main" id="{1B8EFB57-6331-440C-810D-F74EBEA1AA66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98" name="グループ化 497">
              <a:extLst>
                <a:ext uri="{FF2B5EF4-FFF2-40B4-BE49-F238E27FC236}">
                  <a16:creationId xmlns:a16="http://schemas.microsoft.com/office/drawing/2014/main" id="{7431F711-DC92-403C-B293-80C6CEF096AC}"/>
                </a:ext>
              </a:extLst>
            </p:cNvPr>
            <p:cNvGrpSpPr/>
            <p:nvPr/>
          </p:nvGrpSpPr>
          <p:grpSpPr>
            <a:xfrm rot="16200000">
              <a:off x="805251" y="975363"/>
              <a:ext cx="1405048" cy="1298240"/>
              <a:chOff x="1985235" y="3435682"/>
              <a:chExt cx="1405048" cy="1298240"/>
            </a:xfrm>
          </p:grpSpPr>
          <p:grpSp>
            <p:nvGrpSpPr>
              <p:cNvPr id="803" name="グループ化 802">
                <a:extLst>
                  <a:ext uri="{FF2B5EF4-FFF2-40B4-BE49-F238E27FC236}">
                    <a16:creationId xmlns:a16="http://schemas.microsoft.com/office/drawing/2014/main" id="{DA797017-2075-4911-8A59-1FFE61365F4F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819" name="楕円 818">
                  <a:extLst>
                    <a:ext uri="{FF2B5EF4-FFF2-40B4-BE49-F238E27FC236}">
                      <a16:creationId xmlns:a16="http://schemas.microsoft.com/office/drawing/2014/main" id="{EC6666CF-7FAB-4090-AD0F-198A31CDAC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20" name="楕円 819">
                  <a:extLst>
                    <a:ext uri="{FF2B5EF4-FFF2-40B4-BE49-F238E27FC236}">
                      <a16:creationId xmlns:a16="http://schemas.microsoft.com/office/drawing/2014/main" id="{E9AF2BF8-BEB0-4086-BD05-8E708223C9B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04" name="グループ化 803">
                <a:extLst>
                  <a:ext uri="{FF2B5EF4-FFF2-40B4-BE49-F238E27FC236}">
                    <a16:creationId xmlns:a16="http://schemas.microsoft.com/office/drawing/2014/main" id="{B34B1E5C-1849-4451-A884-9A37139BB29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817" name="楕円 816">
                  <a:extLst>
                    <a:ext uri="{FF2B5EF4-FFF2-40B4-BE49-F238E27FC236}">
                      <a16:creationId xmlns:a16="http://schemas.microsoft.com/office/drawing/2014/main" id="{732A12AE-D013-4A29-8F98-0EE814C8F5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18" name="楕円 817">
                  <a:extLst>
                    <a:ext uri="{FF2B5EF4-FFF2-40B4-BE49-F238E27FC236}">
                      <a16:creationId xmlns:a16="http://schemas.microsoft.com/office/drawing/2014/main" id="{762E1EEB-4EA0-4057-9966-BFDCF5E2CF9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05" name="グループ化 804">
                <a:extLst>
                  <a:ext uri="{FF2B5EF4-FFF2-40B4-BE49-F238E27FC236}">
                    <a16:creationId xmlns:a16="http://schemas.microsoft.com/office/drawing/2014/main" id="{31D1A456-B784-42CB-B153-E76B0A1C142D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811" name="グループ化 810">
                  <a:extLst>
                    <a:ext uri="{FF2B5EF4-FFF2-40B4-BE49-F238E27FC236}">
                      <a16:creationId xmlns:a16="http://schemas.microsoft.com/office/drawing/2014/main" id="{CF674288-BC1E-4DB4-93FD-150E3CF79816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815" name="フリーフォーム: 図形 814">
                    <a:extLst>
                      <a:ext uri="{FF2B5EF4-FFF2-40B4-BE49-F238E27FC236}">
                        <a16:creationId xmlns:a16="http://schemas.microsoft.com/office/drawing/2014/main" id="{BF1F135C-0CD8-479C-B820-D185F04A11E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6" name="フリーフォーム: 図形 815">
                    <a:extLst>
                      <a:ext uri="{FF2B5EF4-FFF2-40B4-BE49-F238E27FC236}">
                        <a16:creationId xmlns:a16="http://schemas.microsoft.com/office/drawing/2014/main" id="{71B84532-CA92-4EEF-A6DA-EB9A3174145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812" name="グループ化 811">
                  <a:extLst>
                    <a:ext uri="{FF2B5EF4-FFF2-40B4-BE49-F238E27FC236}">
                      <a16:creationId xmlns:a16="http://schemas.microsoft.com/office/drawing/2014/main" id="{7A6F2F2D-D556-468E-854C-8098E374149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813" name="フリーフォーム: 図形 812">
                    <a:extLst>
                      <a:ext uri="{FF2B5EF4-FFF2-40B4-BE49-F238E27FC236}">
                        <a16:creationId xmlns:a16="http://schemas.microsoft.com/office/drawing/2014/main" id="{C11B243E-167D-4FDB-B47D-4C248A0E561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4" name="フリーフォーム: 図形 813">
                    <a:extLst>
                      <a:ext uri="{FF2B5EF4-FFF2-40B4-BE49-F238E27FC236}">
                        <a16:creationId xmlns:a16="http://schemas.microsoft.com/office/drawing/2014/main" id="{2C29AB58-61E4-47B9-A3FE-7454F672633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806" name="グループ化 805">
                <a:extLst>
                  <a:ext uri="{FF2B5EF4-FFF2-40B4-BE49-F238E27FC236}">
                    <a16:creationId xmlns:a16="http://schemas.microsoft.com/office/drawing/2014/main" id="{BAED8D8A-BE0A-40F1-A542-EA334AE78A9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807" name="フリーフォーム: 図形 806">
                  <a:extLst>
                    <a:ext uri="{FF2B5EF4-FFF2-40B4-BE49-F238E27FC236}">
                      <a16:creationId xmlns:a16="http://schemas.microsoft.com/office/drawing/2014/main" id="{1629E847-7FE6-4B63-9A96-509C797CDBC7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8" name="フリーフォーム: 図形 807">
                  <a:extLst>
                    <a:ext uri="{FF2B5EF4-FFF2-40B4-BE49-F238E27FC236}">
                      <a16:creationId xmlns:a16="http://schemas.microsoft.com/office/drawing/2014/main" id="{5FAAF282-0043-4F81-BB74-A6AF15E093DE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9" name="フリーフォーム: 図形 808">
                  <a:extLst>
                    <a:ext uri="{FF2B5EF4-FFF2-40B4-BE49-F238E27FC236}">
                      <a16:creationId xmlns:a16="http://schemas.microsoft.com/office/drawing/2014/main" id="{1D74742E-3BBC-45C1-B399-A666BCF64C3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10" name="フリーフォーム: 図形 809">
                  <a:extLst>
                    <a:ext uri="{FF2B5EF4-FFF2-40B4-BE49-F238E27FC236}">
                      <a16:creationId xmlns:a16="http://schemas.microsoft.com/office/drawing/2014/main" id="{06F7C2C7-AE8E-4FB0-9D69-3E3ABE4B844C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99" name="グループ化 498">
              <a:extLst>
                <a:ext uri="{FF2B5EF4-FFF2-40B4-BE49-F238E27FC236}">
                  <a16:creationId xmlns:a16="http://schemas.microsoft.com/office/drawing/2014/main" id="{E4715315-A0F4-4483-9998-593BACD6C41F}"/>
                </a:ext>
              </a:extLst>
            </p:cNvPr>
            <p:cNvGrpSpPr/>
            <p:nvPr/>
          </p:nvGrpSpPr>
          <p:grpSpPr>
            <a:xfrm rot="16200000">
              <a:off x="-329282" y="975362"/>
              <a:ext cx="1405048" cy="1298240"/>
              <a:chOff x="1985235" y="3435682"/>
              <a:chExt cx="1405048" cy="1298240"/>
            </a:xfrm>
          </p:grpSpPr>
          <p:grpSp>
            <p:nvGrpSpPr>
              <p:cNvPr id="785" name="グループ化 784">
                <a:extLst>
                  <a:ext uri="{FF2B5EF4-FFF2-40B4-BE49-F238E27FC236}">
                    <a16:creationId xmlns:a16="http://schemas.microsoft.com/office/drawing/2014/main" id="{570ABDBE-245B-4EFE-A732-B9D2B538FD2A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801" name="楕円 800">
                  <a:extLst>
                    <a:ext uri="{FF2B5EF4-FFF2-40B4-BE49-F238E27FC236}">
                      <a16:creationId xmlns:a16="http://schemas.microsoft.com/office/drawing/2014/main" id="{92FDACA6-C78B-4B81-9750-6431112977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2" name="楕円 801">
                  <a:extLst>
                    <a:ext uri="{FF2B5EF4-FFF2-40B4-BE49-F238E27FC236}">
                      <a16:creationId xmlns:a16="http://schemas.microsoft.com/office/drawing/2014/main" id="{51670693-BC95-4615-8E15-E7D362AB18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86" name="グループ化 785">
                <a:extLst>
                  <a:ext uri="{FF2B5EF4-FFF2-40B4-BE49-F238E27FC236}">
                    <a16:creationId xmlns:a16="http://schemas.microsoft.com/office/drawing/2014/main" id="{D9BC54E8-2ACB-4357-9326-A5F26D1DD1AF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99" name="楕円 798">
                  <a:extLst>
                    <a:ext uri="{FF2B5EF4-FFF2-40B4-BE49-F238E27FC236}">
                      <a16:creationId xmlns:a16="http://schemas.microsoft.com/office/drawing/2014/main" id="{6070627E-815C-4F24-A7FD-1C882D85F7D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0" name="楕円 799">
                  <a:extLst>
                    <a:ext uri="{FF2B5EF4-FFF2-40B4-BE49-F238E27FC236}">
                      <a16:creationId xmlns:a16="http://schemas.microsoft.com/office/drawing/2014/main" id="{3FBF8F93-1B77-4E42-B1A9-4D23C65AF0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87" name="グループ化 786">
                <a:extLst>
                  <a:ext uri="{FF2B5EF4-FFF2-40B4-BE49-F238E27FC236}">
                    <a16:creationId xmlns:a16="http://schemas.microsoft.com/office/drawing/2014/main" id="{ED11DD70-018B-4DEE-9189-0B4371BF1C46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93" name="グループ化 792">
                  <a:extLst>
                    <a:ext uri="{FF2B5EF4-FFF2-40B4-BE49-F238E27FC236}">
                      <a16:creationId xmlns:a16="http://schemas.microsoft.com/office/drawing/2014/main" id="{D0DED6B6-42AE-498F-B1A6-8B1FE5CFCCD2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97" name="フリーフォーム: 図形 796">
                    <a:extLst>
                      <a:ext uri="{FF2B5EF4-FFF2-40B4-BE49-F238E27FC236}">
                        <a16:creationId xmlns:a16="http://schemas.microsoft.com/office/drawing/2014/main" id="{45B41DE7-188F-4AEA-9BD2-F02AFCED66E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98" name="フリーフォーム: 図形 797">
                    <a:extLst>
                      <a:ext uri="{FF2B5EF4-FFF2-40B4-BE49-F238E27FC236}">
                        <a16:creationId xmlns:a16="http://schemas.microsoft.com/office/drawing/2014/main" id="{44056DBB-B8ED-4CA7-87B6-5DE8ABCA33B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94" name="グループ化 793">
                  <a:extLst>
                    <a:ext uri="{FF2B5EF4-FFF2-40B4-BE49-F238E27FC236}">
                      <a16:creationId xmlns:a16="http://schemas.microsoft.com/office/drawing/2014/main" id="{A61ABE28-4718-4C0B-9CD1-A398213A795B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95" name="フリーフォーム: 図形 794">
                    <a:extLst>
                      <a:ext uri="{FF2B5EF4-FFF2-40B4-BE49-F238E27FC236}">
                        <a16:creationId xmlns:a16="http://schemas.microsoft.com/office/drawing/2014/main" id="{E5A43A98-A2A1-40E9-A56D-600C27896C4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96" name="フリーフォーム: 図形 795">
                    <a:extLst>
                      <a:ext uri="{FF2B5EF4-FFF2-40B4-BE49-F238E27FC236}">
                        <a16:creationId xmlns:a16="http://schemas.microsoft.com/office/drawing/2014/main" id="{FD085170-EA25-40E5-8B83-C655ACCDF7F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88" name="グループ化 787">
                <a:extLst>
                  <a:ext uri="{FF2B5EF4-FFF2-40B4-BE49-F238E27FC236}">
                    <a16:creationId xmlns:a16="http://schemas.microsoft.com/office/drawing/2014/main" id="{6060BA48-6DB1-4752-B460-3830E83ED874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89" name="フリーフォーム: 図形 788">
                  <a:extLst>
                    <a:ext uri="{FF2B5EF4-FFF2-40B4-BE49-F238E27FC236}">
                      <a16:creationId xmlns:a16="http://schemas.microsoft.com/office/drawing/2014/main" id="{C6A0F665-E648-4937-A64B-4F1A3DA8A57B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0" name="フリーフォーム: 図形 789">
                  <a:extLst>
                    <a:ext uri="{FF2B5EF4-FFF2-40B4-BE49-F238E27FC236}">
                      <a16:creationId xmlns:a16="http://schemas.microsoft.com/office/drawing/2014/main" id="{60CEAE0B-A170-4C2F-B4E3-5B33D558103C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1" name="フリーフォーム: 図形 790">
                  <a:extLst>
                    <a:ext uri="{FF2B5EF4-FFF2-40B4-BE49-F238E27FC236}">
                      <a16:creationId xmlns:a16="http://schemas.microsoft.com/office/drawing/2014/main" id="{91E25C79-2A56-4B38-BAA5-1200A0C756B3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2" name="フリーフォーム: 図形 791">
                  <a:extLst>
                    <a:ext uri="{FF2B5EF4-FFF2-40B4-BE49-F238E27FC236}">
                      <a16:creationId xmlns:a16="http://schemas.microsoft.com/office/drawing/2014/main" id="{D37DF2E7-3228-4835-9953-42E6F9508E68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0" name="グループ化 499">
              <a:extLst>
                <a:ext uri="{FF2B5EF4-FFF2-40B4-BE49-F238E27FC236}">
                  <a16:creationId xmlns:a16="http://schemas.microsoft.com/office/drawing/2014/main" id="{F72393F3-B4FA-4A41-AF0C-3D33557727D6}"/>
                </a:ext>
              </a:extLst>
            </p:cNvPr>
            <p:cNvGrpSpPr/>
            <p:nvPr/>
          </p:nvGrpSpPr>
          <p:grpSpPr>
            <a:xfrm rot="16200000">
              <a:off x="1939784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767" name="グループ化 766">
                <a:extLst>
                  <a:ext uri="{FF2B5EF4-FFF2-40B4-BE49-F238E27FC236}">
                    <a16:creationId xmlns:a16="http://schemas.microsoft.com/office/drawing/2014/main" id="{887FA798-400A-4A57-A17E-1E31B559A4E0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83" name="楕円 782">
                  <a:extLst>
                    <a:ext uri="{FF2B5EF4-FFF2-40B4-BE49-F238E27FC236}">
                      <a16:creationId xmlns:a16="http://schemas.microsoft.com/office/drawing/2014/main" id="{6EB2E0BD-0A1A-4391-A289-4246E05377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84" name="楕円 783">
                  <a:extLst>
                    <a:ext uri="{FF2B5EF4-FFF2-40B4-BE49-F238E27FC236}">
                      <a16:creationId xmlns:a16="http://schemas.microsoft.com/office/drawing/2014/main" id="{E91D167F-B98F-4045-8C3F-06B90B84B6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68" name="グループ化 767">
                <a:extLst>
                  <a:ext uri="{FF2B5EF4-FFF2-40B4-BE49-F238E27FC236}">
                    <a16:creationId xmlns:a16="http://schemas.microsoft.com/office/drawing/2014/main" id="{DFB05D9F-E88E-480D-AFF6-563DDBE48E14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81" name="楕円 780">
                  <a:extLst>
                    <a:ext uri="{FF2B5EF4-FFF2-40B4-BE49-F238E27FC236}">
                      <a16:creationId xmlns:a16="http://schemas.microsoft.com/office/drawing/2014/main" id="{879C000E-52FF-49BA-BEC7-03EBE57823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82" name="楕円 781">
                  <a:extLst>
                    <a:ext uri="{FF2B5EF4-FFF2-40B4-BE49-F238E27FC236}">
                      <a16:creationId xmlns:a16="http://schemas.microsoft.com/office/drawing/2014/main" id="{7E8D8068-46F7-44B1-8A1D-C2C3E13F8F4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69" name="グループ化 768">
                <a:extLst>
                  <a:ext uri="{FF2B5EF4-FFF2-40B4-BE49-F238E27FC236}">
                    <a16:creationId xmlns:a16="http://schemas.microsoft.com/office/drawing/2014/main" id="{C80294E4-CB56-4078-8A67-C5690F3E4E25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75" name="グループ化 774">
                  <a:extLst>
                    <a:ext uri="{FF2B5EF4-FFF2-40B4-BE49-F238E27FC236}">
                      <a16:creationId xmlns:a16="http://schemas.microsoft.com/office/drawing/2014/main" id="{1A5FD3F6-88B4-4282-B008-2D61A7D4FA18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79" name="フリーフォーム: 図形 778">
                    <a:extLst>
                      <a:ext uri="{FF2B5EF4-FFF2-40B4-BE49-F238E27FC236}">
                        <a16:creationId xmlns:a16="http://schemas.microsoft.com/office/drawing/2014/main" id="{59E63C72-3F92-4495-AF25-76296A27AED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80" name="フリーフォーム: 図形 779">
                    <a:extLst>
                      <a:ext uri="{FF2B5EF4-FFF2-40B4-BE49-F238E27FC236}">
                        <a16:creationId xmlns:a16="http://schemas.microsoft.com/office/drawing/2014/main" id="{BCCF5DD3-1F74-43DC-9464-B47C2118BB6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76" name="グループ化 775">
                  <a:extLst>
                    <a:ext uri="{FF2B5EF4-FFF2-40B4-BE49-F238E27FC236}">
                      <a16:creationId xmlns:a16="http://schemas.microsoft.com/office/drawing/2014/main" id="{7F079C1D-04C5-4E6D-94CC-73119F216438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77" name="フリーフォーム: 図形 776">
                    <a:extLst>
                      <a:ext uri="{FF2B5EF4-FFF2-40B4-BE49-F238E27FC236}">
                        <a16:creationId xmlns:a16="http://schemas.microsoft.com/office/drawing/2014/main" id="{4051F4B5-E7FC-42EF-B253-14B15C5E29A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78" name="フリーフォーム: 図形 777">
                    <a:extLst>
                      <a:ext uri="{FF2B5EF4-FFF2-40B4-BE49-F238E27FC236}">
                        <a16:creationId xmlns:a16="http://schemas.microsoft.com/office/drawing/2014/main" id="{3613F237-CD29-4D28-947C-252B7BA7955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70" name="グループ化 769">
                <a:extLst>
                  <a:ext uri="{FF2B5EF4-FFF2-40B4-BE49-F238E27FC236}">
                    <a16:creationId xmlns:a16="http://schemas.microsoft.com/office/drawing/2014/main" id="{B339481C-894D-4E84-8212-43B521C9A09E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71" name="フリーフォーム: 図形 770">
                  <a:extLst>
                    <a:ext uri="{FF2B5EF4-FFF2-40B4-BE49-F238E27FC236}">
                      <a16:creationId xmlns:a16="http://schemas.microsoft.com/office/drawing/2014/main" id="{A178E8C1-23C1-4328-8116-B71729EFB64C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2" name="フリーフォーム: 図形 771">
                  <a:extLst>
                    <a:ext uri="{FF2B5EF4-FFF2-40B4-BE49-F238E27FC236}">
                      <a16:creationId xmlns:a16="http://schemas.microsoft.com/office/drawing/2014/main" id="{721053CB-049B-4501-BCC6-3E7CE5309CB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3" name="フリーフォーム: 図形 772">
                  <a:extLst>
                    <a:ext uri="{FF2B5EF4-FFF2-40B4-BE49-F238E27FC236}">
                      <a16:creationId xmlns:a16="http://schemas.microsoft.com/office/drawing/2014/main" id="{5B659062-4CCB-4763-BAE0-968ADA00735D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4" name="フリーフォーム: 図形 773">
                  <a:extLst>
                    <a:ext uri="{FF2B5EF4-FFF2-40B4-BE49-F238E27FC236}">
                      <a16:creationId xmlns:a16="http://schemas.microsoft.com/office/drawing/2014/main" id="{86B9BCB2-B468-4A32-ACB9-07C2C5ECCC7F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1" name="グループ化 500">
              <a:extLst>
                <a:ext uri="{FF2B5EF4-FFF2-40B4-BE49-F238E27FC236}">
                  <a16:creationId xmlns:a16="http://schemas.microsoft.com/office/drawing/2014/main" id="{F6DD005F-B18C-484D-83C0-926A7D0AF0C0}"/>
                </a:ext>
              </a:extLst>
            </p:cNvPr>
            <p:cNvGrpSpPr/>
            <p:nvPr/>
          </p:nvGrpSpPr>
          <p:grpSpPr>
            <a:xfrm rot="16200000">
              <a:off x="805251" y="-216695"/>
              <a:ext cx="1405048" cy="1298240"/>
              <a:chOff x="1985235" y="3435682"/>
              <a:chExt cx="1405048" cy="1298240"/>
            </a:xfrm>
          </p:grpSpPr>
          <p:grpSp>
            <p:nvGrpSpPr>
              <p:cNvPr id="749" name="グループ化 748">
                <a:extLst>
                  <a:ext uri="{FF2B5EF4-FFF2-40B4-BE49-F238E27FC236}">
                    <a16:creationId xmlns:a16="http://schemas.microsoft.com/office/drawing/2014/main" id="{3A7C3FE6-A652-4471-B008-6E774EB9DBD8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65" name="楕円 764">
                  <a:extLst>
                    <a:ext uri="{FF2B5EF4-FFF2-40B4-BE49-F238E27FC236}">
                      <a16:creationId xmlns:a16="http://schemas.microsoft.com/office/drawing/2014/main" id="{E2AC5742-88A8-488A-993E-D80D84079D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66" name="楕円 765">
                  <a:extLst>
                    <a:ext uri="{FF2B5EF4-FFF2-40B4-BE49-F238E27FC236}">
                      <a16:creationId xmlns:a16="http://schemas.microsoft.com/office/drawing/2014/main" id="{F0BB8EEB-D56D-4EE2-ADB8-F181D94CAF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50" name="グループ化 749">
                <a:extLst>
                  <a:ext uri="{FF2B5EF4-FFF2-40B4-BE49-F238E27FC236}">
                    <a16:creationId xmlns:a16="http://schemas.microsoft.com/office/drawing/2014/main" id="{D0C2217F-DD59-4C08-B33B-661AF2265EE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63" name="楕円 762">
                  <a:extLst>
                    <a:ext uri="{FF2B5EF4-FFF2-40B4-BE49-F238E27FC236}">
                      <a16:creationId xmlns:a16="http://schemas.microsoft.com/office/drawing/2014/main" id="{81D1C277-75F0-41FE-B099-285B622398B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64" name="楕円 763">
                  <a:extLst>
                    <a:ext uri="{FF2B5EF4-FFF2-40B4-BE49-F238E27FC236}">
                      <a16:creationId xmlns:a16="http://schemas.microsoft.com/office/drawing/2014/main" id="{B2C96ECF-F1EB-498A-A7E3-BC9E6A44C4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51" name="グループ化 750">
                <a:extLst>
                  <a:ext uri="{FF2B5EF4-FFF2-40B4-BE49-F238E27FC236}">
                    <a16:creationId xmlns:a16="http://schemas.microsoft.com/office/drawing/2014/main" id="{B1D6FC61-ECA3-4453-8EF7-8A522E7024C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57" name="グループ化 756">
                  <a:extLst>
                    <a:ext uri="{FF2B5EF4-FFF2-40B4-BE49-F238E27FC236}">
                      <a16:creationId xmlns:a16="http://schemas.microsoft.com/office/drawing/2014/main" id="{39AAE5C7-6DBF-485B-910B-3FB45A132C82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61" name="フリーフォーム: 図形 760">
                    <a:extLst>
                      <a:ext uri="{FF2B5EF4-FFF2-40B4-BE49-F238E27FC236}">
                        <a16:creationId xmlns:a16="http://schemas.microsoft.com/office/drawing/2014/main" id="{5B6FAD53-30AD-4437-B17A-FC62669D978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62" name="フリーフォーム: 図形 761">
                    <a:extLst>
                      <a:ext uri="{FF2B5EF4-FFF2-40B4-BE49-F238E27FC236}">
                        <a16:creationId xmlns:a16="http://schemas.microsoft.com/office/drawing/2014/main" id="{7E2B8AB7-BAAB-453A-8A02-2642C215A51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58" name="グループ化 757">
                  <a:extLst>
                    <a:ext uri="{FF2B5EF4-FFF2-40B4-BE49-F238E27FC236}">
                      <a16:creationId xmlns:a16="http://schemas.microsoft.com/office/drawing/2014/main" id="{4F59ADBB-D320-4DE0-9DCA-1546504E71E5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59" name="フリーフォーム: 図形 758">
                    <a:extLst>
                      <a:ext uri="{FF2B5EF4-FFF2-40B4-BE49-F238E27FC236}">
                        <a16:creationId xmlns:a16="http://schemas.microsoft.com/office/drawing/2014/main" id="{CA1F39B6-9407-4663-80F1-68AC0355D30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60" name="フリーフォーム: 図形 759">
                    <a:extLst>
                      <a:ext uri="{FF2B5EF4-FFF2-40B4-BE49-F238E27FC236}">
                        <a16:creationId xmlns:a16="http://schemas.microsoft.com/office/drawing/2014/main" id="{AE348207-2798-4717-9355-5E5C6208FFB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52" name="グループ化 751">
                <a:extLst>
                  <a:ext uri="{FF2B5EF4-FFF2-40B4-BE49-F238E27FC236}">
                    <a16:creationId xmlns:a16="http://schemas.microsoft.com/office/drawing/2014/main" id="{13D5068B-3DDD-4174-8811-99A8BE9F567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53" name="フリーフォーム: 図形 752">
                  <a:extLst>
                    <a:ext uri="{FF2B5EF4-FFF2-40B4-BE49-F238E27FC236}">
                      <a16:creationId xmlns:a16="http://schemas.microsoft.com/office/drawing/2014/main" id="{80BC0207-3A88-42F0-853D-180C2B70DD36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4" name="フリーフォーム: 図形 753">
                  <a:extLst>
                    <a:ext uri="{FF2B5EF4-FFF2-40B4-BE49-F238E27FC236}">
                      <a16:creationId xmlns:a16="http://schemas.microsoft.com/office/drawing/2014/main" id="{D1EC7184-D87C-498C-95AD-B054ADB1EAFE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5" name="フリーフォーム: 図形 754">
                  <a:extLst>
                    <a:ext uri="{FF2B5EF4-FFF2-40B4-BE49-F238E27FC236}">
                      <a16:creationId xmlns:a16="http://schemas.microsoft.com/office/drawing/2014/main" id="{20C5C415-B50B-4B9C-81B3-2AD7F4E07174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6" name="フリーフォーム: 図形 755">
                  <a:extLst>
                    <a:ext uri="{FF2B5EF4-FFF2-40B4-BE49-F238E27FC236}">
                      <a16:creationId xmlns:a16="http://schemas.microsoft.com/office/drawing/2014/main" id="{1635B226-46F4-4687-9CA5-D8ACF32E78E3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2" name="グループ化 501">
              <a:extLst>
                <a:ext uri="{FF2B5EF4-FFF2-40B4-BE49-F238E27FC236}">
                  <a16:creationId xmlns:a16="http://schemas.microsoft.com/office/drawing/2014/main" id="{A0972953-6761-4FB9-ACB8-92851AA46726}"/>
                </a:ext>
              </a:extLst>
            </p:cNvPr>
            <p:cNvGrpSpPr/>
            <p:nvPr/>
          </p:nvGrpSpPr>
          <p:grpSpPr>
            <a:xfrm rot="16200000">
              <a:off x="-329282" y="-216696"/>
              <a:ext cx="1405048" cy="1298240"/>
              <a:chOff x="1985235" y="3435682"/>
              <a:chExt cx="1405048" cy="1298240"/>
            </a:xfrm>
          </p:grpSpPr>
          <p:grpSp>
            <p:nvGrpSpPr>
              <p:cNvPr id="731" name="グループ化 730">
                <a:extLst>
                  <a:ext uri="{FF2B5EF4-FFF2-40B4-BE49-F238E27FC236}">
                    <a16:creationId xmlns:a16="http://schemas.microsoft.com/office/drawing/2014/main" id="{5659D1DE-3FC7-43A3-857C-711D802FF35B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47" name="楕円 746">
                  <a:extLst>
                    <a:ext uri="{FF2B5EF4-FFF2-40B4-BE49-F238E27FC236}">
                      <a16:creationId xmlns:a16="http://schemas.microsoft.com/office/drawing/2014/main" id="{5EB29024-C0E8-4E69-8E70-23074B04063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48" name="楕円 747">
                  <a:extLst>
                    <a:ext uri="{FF2B5EF4-FFF2-40B4-BE49-F238E27FC236}">
                      <a16:creationId xmlns:a16="http://schemas.microsoft.com/office/drawing/2014/main" id="{2A96826B-EE14-4508-97F2-62CB08A98C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32" name="グループ化 731">
                <a:extLst>
                  <a:ext uri="{FF2B5EF4-FFF2-40B4-BE49-F238E27FC236}">
                    <a16:creationId xmlns:a16="http://schemas.microsoft.com/office/drawing/2014/main" id="{3BFDA54B-10C2-4E42-AE73-7B083085DDE6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45" name="楕円 744">
                  <a:extLst>
                    <a:ext uri="{FF2B5EF4-FFF2-40B4-BE49-F238E27FC236}">
                      <a16:creationId xmlns:a16="http://schemas.microsoft.com/office/drawing/2014/main" id="{59232ADD-A987-4C9C-8D3B-809793D6C6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46" name="楕円 745">
                  <a:extLst>
                    <a:ext uri="{FF2B5EF4-FFF2-40B4-BE49-F238E27FC236}">
                      <a16:creationId xmlns:a16="http://schemas.microsoft.com/office/drawing/2014/main" id="{A8553BA4-24D1-4698-868A-AE4F18E8B7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33" name="グループ化 732">
                <a:extLst>
                  <a:ext uri="{FF2B5EF4-FFF2-40B4-BE49-F238E27FC236}">
                    <a16:creationId xmlns:a16="http://schemas.microsoft.com/office/drawing/2014/main" id="{5DF7A3A3-5ED3-4865-A87C-2100CF4DF28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39" name="グループ化 738">
                  <a:extLst>
                    <a:ext uri="{FF2B5EF4-FFF2-40B4-BE49-F238E27FC236}">
                      <a16:creationId xmlns:a16="http://schemas.microsoft.com/office/drawing/2014/main" id="{9B0DF743-6E2A-458F-A428-236FC1EFF4BB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43" name="フリーフォーム: 図形 742">
                    <a:extLst>
                      <a:ext uri="{FF2B5EF4-FFF2-40B4-BE49-F238E27FC236}">
                        <a16:creationId xmlns:a16="http://schemas.microsoft.com/office/drawing/2014/main" id="{EF306D32-1D4B-4E65-B542-8209CF89708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44" name="フリーフォーム: 図形 743">
                    <a:extLst>
                      <a:ext uri="{FF2B5EF4-FFF2-40B4-BE49-F238E27FC236}">
                        <a16:creationId xmlns:a16="http://schemas.microsoft.com/office/drawing/2014/main" id="{D012D910-6966-42D4-9B05-EABBF0F28B2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40" name="グループ化 739">
                  <a:extLst>
                    <a:ext uri="{FF2B5EF4-FFF2-40B4-BE49-F238E27FC236}">
                      <a16:creationId xmlns:a16="http://schemas.microsoft.com/office/drawing/2014/main" id="{B8570099-D3C8-426D-BB43-9FF21A4C7057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41" name="フリーフォーム: 図形 740">
                    <a:extLst>
                      <a:ext uri="{FF2B5EF4-FFF2-40B4-BE49-F238E27FC236}">
                        <a16:creationId xmlns:a16="http://schemas.microsoft.com/office/drawing/2014/main" id="{82622896-43A1-470A-A50F-1FC1A037889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42" name="フリーフォーム: 図形 741">
                    <a:extLst>
                      <a:ext uri="{FF2B5EF4-FFF2-40B4-BE49-F238E27FC236}">
                        <a16:creationId xmlns:a16="http://schemas.microsoft.com/office/drawing/2014/main" id="{8AF0DC71-61E8-4C47-A723-19FEA20AF63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34" name="グループ化 733">
                <a:extLst>
                  <a:ext uri="{FF2B5EF4-FFF2-40B4-BE49-F238E27FC236}">
                    <a16:creationId xmlns:a16="http://schemas.microsoft.com/office/drawing/2014/main" id="{1A927566-EF47-40DF-9F4C-5FCEFA67EC4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35" name="フリーフォーム: 図形 734">
                  <a:extLst>
                    <a:ext uri="{FF2B5EF4-FFF2-40B4-BE49-F238E27FC236}">
                      <a16:creationId xmlns:a16="http://schemas.microsoft.com/office/drawing/2014/main" id="{06F44370-FCE4-4A94-A634-9154AA324109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6" name="フリーフォーム: 図形 735">
                  <a:extLst>
                    <a:ext uri="{FF2B5EF4-FFF2-40B4-BE49-F238E27FC236}">
                      <a16:creationId xmlns:a16="http://schemas.microsoft.com/office/drawing/2014/main" id="{6415DA0B-4B64-4AA6-B04C-0EC62292C248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7" name="フリーフォーム: 図形 736">
                  <a:extLst>
                    <a:ext uri="{FF2B5EF4-FFF2-40B4-BE49-F238E27FC236}">
                      <a16:creationId xmlns:a16="http://schemas.microsoft.com/office/drawing/2014/main" id="{879CF44D-552E-4E5B-B927-1E37180850E7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8" name="フリーフォーム: 図形 737">
                  <a:extLst>
                    <a:ext uri="{FF2B5EF4-FFF2-40B4-BE49-F238E27FC236}">
                      <a16:creationId xmlns:a16="http://schemas.microsoft.com/office/drawing/2014/main" id="{0C1AF244-63A7-4683-9C56-1F786B8D3744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20459BCF-9036-4F75-BFC6-013C3219BFC7}"/>
                </a:ext>
              </a:extLst>
            </p:cNvPr>
            <p:cNvGrpSpPr/>
            <p:nvPr/>
          </p:nvGrpSpPr>
          <p:grpSpPr>
            <a:xfrm rot="16200000">
              <a:off x="1939784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713" name="グループ化 712">
                <a:extLst>
                  <a:ext uri="{FF2B5EF4-FFF2-40B4-BE49-F238E27FC236}">
                    <a16:creationId xmlns:a16="http://schemas.microsoft.com/office/drawing/2014/main" id="{564CC91E-126D-43BD-AF70-DB18FE07B8B5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29" name="楕円 728">
                  <a:extLst>
                    <a:ext uri="{FF2B5EF4-FFF2-40B4-BE49-F238E27FC236}">
                      <a16:creationId xmlns:a16="http://schemas.microsoft.com/office/drawing/2014/main" id="{77748BF5-7145-439E-A2B9-469D1375C9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30" name="楕円 729">
                  <a:extLst>
                    <a:ext uri="{FF2B5EF4-FFF2-40B4-BE49-F238E27FC236}">
                      <a16:creationId xmlns:a16="http://schemas.microsoft.com/office/drawing/2014/main" id="{DABB703E-7A42-44FE-9750-2BB67F231C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14" name="グループ化 713">
                <a:extLst>
                  <a:ext uri="{FF2B5EF4-FFF2-40B4-BE49-F238E27FC236}">
                    <a16:creationId xmlns:a16="http://schemas.microsoft.com/office/drawing/2014/main" id="{5F8B53EF-C976-438C-AA54-D25535073FE8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27" name="楕円 726">
                  <a:extLst>
                    <a:ext uri="{FF2B5EF4-FFF2-40B4-BE49-F238E27FC236}">
                      <a16:creationId xmlns:a16="http://schemas.microsoft.com/office/drawing/2014/main" id="{88010333-E56A-49AD-9038-3824891B4F3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8" name="楕円 727">
                  <a:extLst>
                    <a:ext uri="{FF2B5EF4-FFF2-40B4-BE49-F238E27FC236}">
                      <a16:creationId xmlns:a16="http://schemas.microsoft.com/office/drawing/2014/main" id="{D02A5BF9-0749-4FF9-AB7E-62A60D8826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15" name="グループ化 714">
                <a:extLst>
                  <a:ext uri="{FF2B5EF4-FFF2-40B4-BE49-F238E27FC236}">
                    <a16:creationId xmlns:a16="http://schemas.microsoft.com/office/drawing/2014/main" id="{724E105A-2DE6-482D-BA7C-4C71297405F2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21" name="グループ化 720">
                  <a:extLst>
                    <a:ext uri="{FF2B5EF4-FFF2-40B4-BE49-F238E27FC236}">
                      <a16:creationId xmlns:a16="http://schemas.microsoft.com/office/drawing/2014/main" id="{8795242E-DC2B-4B50-BA2A-06C3567983A7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25" name="フリーフォーム: 図形 724">
                    <a:extLst>
                      <a:ext uri="{FF2B5EF4-FFF2-40B4-BE49-F238E27FC236}">
                        <a16:creationId xmlns:a16="http://schemas.microsoft.com/office/drawing/2014/main" id="{7A7DF2A6-A3DB-48C0-AA7D-0D49E20DFE8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26" name="フリーフォーム: 図形 725">
                    <a:extLst>
                      <a:ext uri="{FF2B5EF4-FFF2-40B4-BE49-F238E27FC236}">
                        <a16:creationId xmlns:a16="http://schemas.microsoft.com/office/drawing/2014/main" id="{1D19D490-5450-4E59-9C39-17D481B50F2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22" name="グループ化 721">
                  <a:extLst>
                    <a:ext uri="{FF2B5EF4-FFF2-40B4-BE49-F238E27FC236}">
                      <a16:creationId xmlns:a16="http://schemas.microsoft.com/office/drawing/2014/main" id="{982F4FDA-02DC-4C5E-99A4-BD1E1AE63091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23" name="フリーフォーム: 図形 722">
                    <a:extLst>
                      <a:ext uri="{FF2B5EF4-FFF2-40B4-BE49-F238E27FC236}">
                        <a16:creationId xmlns:a16="http://schemas.microsoft.com/office/drawing/2014/main" id="{ACF3AA3E-8859-44FE-8FA7-83B6355BC72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24" name="フリーフォーム: 図形 723">
                    <a:extLst>
                      <a:ext uri="{FF2B5EF4-FFF2-40B4-BE49-F238E27FC236}">
                        <a16:creationId xmlns:a16="http://schemas.microsoft.com/office/drawing/2014/main" id="{7BFF4A06-60B9-4C8F-8FE3-EAC8E858498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716" name="グループ化 715">
                <a:extLst>
                  <a:ext uri="{FF2B5EF4-FFF2-40B4-BE49-F238E27FC236}">
                    <a16:creationId xmlns:a16="http://schemas.microsoft.com/office/drawing/2014/main" id="{2B689D1D-A565-4608-B7FB-A2EAA3D416B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717" name="フリーフォーム: 図形 716">
                  <a:extLst>
                    <a:ext uri="{FF2B5EF4-FFF2-40B4-BE49-F238E27FC236}">
                      <a16:creationId xmlns:a16="http://schemas.microsoft.com/office/drawing/2014/main" id="{8FCF3F60-18F6-441C-BD8B-5E1C3C489C66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8" name="フリーフォーム: 図形 717">
                  <a:extLst>
                    <a:ext uri="{FF2B5EF4-FFF2-40B4-BE49-F238E27FC236}">
                      <a16:creationId xmlns:a16="http://schemas.microsoft.com/office/drawing/2014/main" id="{BFFFA7B6-1CD9-495D-B91C-3030C0EB43D8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9" name="フリーフォーム: 図形 718">
                  <a:extLst>
                    <a:ext uri="{FF2B5EF4-FFF2-40B4-BE49-F238E27FC236}">
                      <a16:creationId xmlns:a16="http://schemas.microsoft.com/office/drawing/2014/main" id="{FD18F479-8F03-4118-A5F3-713624E433F7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0" name="フリーフォーム: 図形 719">
                  <a:extLst>
                    <a:ext uri="{FF2B5EF4-FFF2-40B4-BE49-F238E27FC236}">
                      <a16:creationId xmlns:a16="http://schemas.microsoft.com/office/drawing/2014/main" id="{B637C9CD-D8B3-4703-BFDF-5F11771A9AA9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4" name="グループ化 503">
              <a:extLst>
                <a:ext uri="{FF2B5EF4-FFF2-40B4-BE49-F238E27FC236}">
                  <a16:creationId xmlns:a16="http://schemas.microsoft.com/office/drawing/2014/main" id="{24E5DFCA-40E1-4BC6-AAE1-ACE7F46FE280}"/>
                </a:ext>
              </a:extLst>
            </p:cNvPr>
            <p:cNvGrpSpPr/>
            <p:nvPr/>
          </p:nvGrpSpPr>
          <p:grpSpPr>
            <a:xfrm rot="16200000">
              <a:off x="805251" y="3317392"/>
              <a:ext cx="1405048" cy="1298240"/>
              <a:chOff x="1985235" y="3435682"/>
              <a:chExt cx="1405048" cy="1298240"/>
            </a:xfrm>
          </p:grpSpPr>
          <p:grpSp>
            <p:nvGrpSpPr>
              <p:cNvPr id="695" name="グループ化 694">
                <a:extLst>
                  <a:ext uri="{FF2B5EF4-FFF2-40B4-BE49-F238E27FC236}">
                    <a16:creationId xmlns:a16="http://schemas.microsoft.com/office/drawing/2014/main" id="{B40E609B-E82F-4FE9-A7B2-33863B33F041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711" name="楕円 710">
                  <a:extLst>
                    <a:ext uri="{FF2B5EF4-FFF2-40B4-BE49-F238E27FC236}">
                      <a16:creationId xmlns:a16="http://schemas.microsoft.com/office/drawing/2014/main" id="{F64E6387-474B-4634-87A2-71D9AB98F42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2" name="楕円 711">
                  <a:extLst>
                    <a:ext uri="{FF2B5EF4-FFF2-40B4-BE49-F238E27FC236}">
                      <a16:creationId xmlns:a16="http://schemas.microsoft.com/office/drawing/2014/main" id="{BB440301-97BE-4D2D-B74F-777A40B8FB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96" name="グループ化 695">
                <a:extLst>
                  <a:ext uri="{FF2B5EF4-FFF2-40B4-BE49-F238E27FC236}">
                    <a16:creationId xmlns:a16="http://schemas.microsoft.com/office/drawing/2014/main" id="{0435901A-4FEB-4E57-811F-D5AB9E983713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709" name="楕円 708">
                  <a:extLst>
                    <a:ext uri="{FF2B5EF4-FFF2-40B4-BE49-F238E27FC236}">
                      <a16:creationId xmlns:a16="http://schemas.microsoft.com/office/drawing/2014/main" id="{B08DBD52-8518-4C0F-9A9A-ABD4B9F99A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0" name="楕円 709">
                  <a:extLst>
                    <a:ext uri="{FF2B5EF4-FFF2-40B4-BE49-F238E27FC236}">
                      <a16:creationId xmlns:a16="http://schemas.microsoft.com/office/drawing/2014/main" id="{CAF782D2-B075-4074-BAE6-3C86AC5CE20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97" name="グループ化 696">
                <a:extLst>
                  <a:ext uri="{FF2B5EF4-FFF2-40B4-BE49-F238E27FC236}">
                    <a16:creationId xmlns:a16="http://schemas.microsoft.com/office/drawing/2014/main" id="{1BEDECE3-3BE7-41DA-9762-B3079F169674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703" name="グループ化 702">
                  <a:extLst>
                    <a:ext uri="{FF2B5EF4-FFF2-40B4-BE49-F238E27FC236}">
                      <a16:creationId xmlns:a16="http://schemas.microsoft.com/office/drawing/2014/main" id="{DF332989-1E9F-45C2-B815-DA8F9B3B185E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07" name="フリーフォーム: 図形 706">
                    <a:extLst>
                      <a:ext uri="{FF2B5EF4-FFF2-40B4-BE49-F238E27FC236}">
                        <a16:creationId xmlns:a16="http://schemas.microsoft.com/office/drawing/2014/main" id="{860E6733-5BDD-404D-80E8-9004B81CB86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08" name="フリーフォーム: 図形 707">
                    <a:extLst>
                      <a:ext uri="{FF2B5EF4-FFF2-40B4-BE49-F238E27FC236}">
                        <a16:creationId xmlns:a16="http://schemas.microsoft.com/office/drawing/2014/main" id="{C89A1B8B-3541-48DE-B2BE-6B3871389FD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04" name="グループ化 703">
                  <a:extLst>
                    <a:ext uri="{FF2B5EF4-FFF2-40B4-BE49-F238E27FC236}">
                      <a16:creationId xmlns:a16="http://schemas.microsoft.com/office/drawing/2014/main" id="{16C4E85F-C35C-435E-8784-70CA2E6DE9DF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705" name="フリーフォーム: 図形 704">
                    <a:extLst>
                      <a:ext uri="{FF2B5EF4-FFF2-40B4-BE49-F238E27FC236}">
                        <a16:creationId xmlns:a16="http://schemas.microsoft.com/office/drawing/2014/main" id="{6AE5BAF0-4BF4-4ED6-B89F-65584B67D33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06" name="フリーフォーム: 図形 705">
                    <a:extLst>
                      <a:ext uri="{FF2B5EF4-FFF2-40B4-BE49-F238E27FC236}">
                        <a16:creationId xmlns:a16="http://schemas.microsoft.com/office/drawing/2014/main" id="{DEDC9C08-6F6C-497A-B213-9DAE7543F73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98" name="グループ化 697">
                <a:extLst>
                  <a:ext uri="{FF2B5EF4-FFF2-40B4-BE49-F238E27FC236}">
                    <a16:creationId xmlns:a16="http://schemas.microsoft.com/office/drawing/2014/main" id="{7D97C736-DAD1-4CB5-966D-4D1775F96EF0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99" name="フリーフォーム: 図形 698">
                  <a:extLst>
                    <a:ext uri="{FF2B5EF4-FFF2-40B4-BE49-F238E27FC236}">
                      <a16:creationId xmlns:a16="http://schemas.microsoft.com/office/drawing/2014/main" id="{F7B35038-564D-4FD4-BBD3-61092CFC8BAA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0" name="フリーフォーム: 図形 699">
                  <a:extLst>
                    <a:ext uri="{FF2B5EF4-FFF2-40B4-BE49-F238E27FC236}">
                      <a16:creationId xmlns:a16="http://schemas.microsoft.com/office/drawing/2014/main" id="{E55276B4-6900-4FD4-88D7-E09D115DB04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1" name="フリーフォーム: 図形 700">
                  <a:extLst>
                    <a:ext uri="{FF2B5EF4-FFF2-40B4-BE49-F238E27FC236}">
                      <a16:creationId xmlns:a16="http://schemas.microsoft.com/office/drawing/2014/main" id="{D3DC0E4A-C318-4A15-8801-866E34B6BC44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2" name="フリーフォーム: 図形 701">
                  <a:extLst>
                    <a:ext uri="{FF2B5EF4-FFF2-40B4-BE49-F238E27FC236}">
                      <a16:creationId xmlns:a16="http://schemas.microsoft.com/office/drawing/2014/main" id="{976E3E0D-0936-4705-8CE6-4B7E50F6D382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5" name="グループ化 504">
              <a:extLst>
                <a:ext uri="{FF2B5EF4-FFF2-40B4-BE49-F238E27FC236}">
                  <a16:creationId xmlns:a16="http://schemas.microsoft.com/office/drawing/2014/main" id="{3B823A31-3696-4049-8C79-AE21BF7A2D1D}"/>
                </a:ext>
              </a:extLst>
            </p:cNvPr>
            <p:cNvGrpSpPr/>
            <p:nvPr/>
          </p:nvGrpSpPr>
          <p:grpSpPr>
            <a:xfrm rot="16200000">
              <a:off x="-329282" y="3317391"/>
              <a:ext cx="1405048" cy="1298240"/>
              <a:chOff x="1985235" y="3435682"/>
              <a:chExt cx="1405048" cy="1298240"/>
            </a:xfrm>
          </p:grpSpPr>
          <p:grpSp>
            <p:nvGrpSpPr>
              <p:cNvPr id="677" name="グループ化 676">
                <a:extLst>
                  <a:ext uri="{FF2B5EF4-FFF2-40B4-BE49-F238E27FC236}">
                    <a16:creationId xmlns:a16="http://schemas.microsoft.com/office/drawing/2014/main" id="{ED8D98BF-2B3B-466B-BEE8-3F2B42F75186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93" name="楕円 692">
                  <a:extLst>
                    <a:ext uri="{FF2B5EF4-FFF2-40B4-BE49-F238E27FC236}">
                      <a16:creationId xmlns:a16="http://schemas.microsoft.com/office/drawing/2014/main" id="{E6A1A233-15D2-43A4-B0C7-5C95E739EA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4" name="楕円 693">
                  <a:extLst>
                    <a:ext uri="{FF2B5EF4-FFF2-40B4-BE49-F238E27FC236}">
                      <a16:creationId xmlns:a16="http://schemas.microsoft.com/office/drawing/2014/main" id="{113CB895-C664-4B78-942B-1AC732151F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78" name="グループ化 677">
                <a:extLst>
                  <a:ext uri="{FF2B5EF4-FFF2-40B4-BE49-F238E27FC236}">
                    <a16:creationId xmlns:a16="http://schemas.microsoft.com/office/drawing/2014/main" id="{855AD45E-59BE-4E17-9A5D-AB86508BDAF4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91" name="楕円 690">
                  <a:extLst>
                    <a:ext uri="{FF2B5EF4-FFF2-40B4-BE49-F238E27FC236}">
                      <a16:creationId xmlns:a16="http://schemas.microsoft.com/office/drawing/2014/main" id="{C480FEE6-1363-408E-BB04-F86BAE00BD7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2" name="楕円 691">
                  <a:extLst>
                    <a:ext uri="{FF2B5EF4-FFF2-40B4-BE49-F238E27FC236}">
                      <a16:creationId xmlns:a16="http://schemas.microsoft.com/office/drawing/2014/main" id="{9C7A3930-B83A-4260-9646-59808DA67C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79" name="グループ化 678">
                <a:extLst>
                  <a:ext uri="{FF2B5EF4-FFF2-40B4-BE49-F238E27FC236}">
                    <a16:creationId xmlns:a16="http://schemas.microsoft.com/office/drawing/2014/main" id="{CCF4DD3B-223F-4A97-A23A-AE6B75E2FD4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85" name="グループ化 684">
                  <a:extLst>
                    <a:ext uri="{FF2B5EF4-FFF2-40B4-BE49-F238E27FC236}">
                      <a16:creationId xmlns:a16="http://schemas.microsoft.com/office/drawing/2014/main" id="{BA44A5DA-EAE1-46DE-B3A8-4F8D7B7A759F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89" name="フリーフォーム: 図形 688">
                    <a:extLst>
                      <a:ext uri="{FF2B5EF4-FFF2-40B4-BE49-F238E27FC236}">
                        <a16:creationId xmlns:a16="http://schemas.microsoft.com/office/drawing/2014/main" id="{6672C40E-0EF0-4DD5-97FC-016BF211064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90" name="フリーフォーム: 図形 689">
                    <a:extLst>
                      <a:ext uri="{FF2B5EF4-FFF2-40B4-BE49-F238E27FC236}">
                        <a16:creationId xmlns:a16="http://schemas.microsoft.com/office/drawing/2014/main" id="{200482F1-078C-4FD1-987B-41F9C9C2C3C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86" name="グループ化 685">
                  <a:extLst>
                    <a:ext uri="{FF2B5EF4-FFF2-40B4-BE49-F238E27FC236}">
                      <a16:creationId xmlns:a16="http://schemas.microsoft.com/office/drawing/2014/main" id="{8A795076-5AC1-47B9-A615-63747B026588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87" name="フリーフォーム: 図形 686">
                    <a:extLst>
                      <a:ext uri="{FF2B5EF4-FFF2-40B4-BE49-F238E27FC236}">
                        <a16:creationId xmlns:a16="http://schemas.microsoft.com/office/drawing/2014/main" id="{85D936A0-F516-4625-B698-052D6B5A5D1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88" name="フリーフォーム: 図形 687">
                    <a:extLst>
                      <a:ext uri="{FF2B5EF4-FFF2-40B4-BE49-F238E27FC236}">
                        <a16:creationId xmlns:a16="http://schemas.microsoft.com/office/drawing/2014/main" id="{A7524D3C-504C-45F6-AE27-1927CA36FDD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80" name="グループ化 679">
                <a:extLst>
                  <a:ext uri="{FF2B5EF4-FFF2-40B4-BE49-F238E27FC236}">
                    <a16:creationId xmlns:a16="http://schemas.microsoft.com/office/drawing/2014/main" id="{2DD022B2-D651-409B-85FC-E726E07DDEC7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81" name="フリーフォーム: 図形 680">
                  <a:extLst>
                    <a:ext uri="{FF2B5EF4-FFF2-40B4-BE49-F238E27FC236}">
                      <a16:creationId xmlns:a16="http://schemas.microsoft.com/office/drawing/2014/main" id="{D6CAD879-6650-47DA-BE90-CB0FEEB25CD7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2" name="フリーフォーム: 図形 681">
                  <a:extLst>
                    <a:ext uri="{FF2B5EF4-FFF2-40B4-BE49-F238E27FC236}">
                      <a16:creationId xmlns:a16="http://schemas.microsoft.com/office/drawing/2014/main" id="{CB88A68E-E2E0-4AF5-AC50-D53585F07AF2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3" name="フリーフォーム: 図形 682">
                  <a:extLst>
                    <a:ext uri="{FF2B5EF4-FFF2-40B4-BE49-F238E27FC236}">
                      <a16:creationId xmlns:a16="http://schemas.microsoft.com/office/drawing/2014/main" id="{E66C65AE-3705-406C-8204-47876D7D69A5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4" name="フリーフォーム: 図形 683">
                  <a:extLst>
                    <a:ext uri="{FF2B5EF4-FFF2-40B4-BE49-F238E27FC236}">
                      <a16:creationId xmlns:a16="http://schemas.microsoft.com/office/drawing/2014/main" id="{B87A66A5-496B-4FDE-A897-9205612B5E44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6" name="グループ化 505">
              <a:extLst>
                <a:ext uri="{FF2B5EF4-FFF2-40B4-BE49-F238E27FC236}">
                  <a16:creationId xmlns:a16="http://schemas.microsoft.com/office/drawing/2014/main" id="{8AB2ED0E-CCF4-42F5-88CE-C92523708B4F}"/>
                </a:ext>
              </a:extLst>
            </p:cNvPr>
            <p:cNvGrpSpPr/>
            <p:nvPr/>
          </p:nvGrpSpPr>
          <p:grpSpPr>
            <a:xfrm rot="16200000">
              <a:off x="1939784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659" name="グループ化 658">
                <a:extLst>
                  <a:ext uri="{FF2B5EF4-FFF2-40B4-BE49-F238E27FC236}">
                    <a16:creationId xmlns:a16="http://schemas.microsoft.com/office/drawing/2014/main" id="{7FA8D29C-5385-4BFF-B6D5-9EB28F946EE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75" name="楕円 674">
                  <a:extLst>
                    <a:ext uri="{FF2B5EF4-FFF2-40B4-BE49-F238E27FC236}">
                      <a16:creationId xmlns:a16="http://schemas.microsoft.com/office/drawing/2014/main" id="{CA9ED732-1977-460F-8249-6FE54125713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6" name="楕円 675">
                  <a:extLst>
                    <a:ext uri="{FF2B5EF4-FFF2-40B4-BE49-F238E27FC236}">
                      <a16:creationId xmlns:a16="http://schemas.microsoft.com/office/drawing/2014/main" id="{8EF80687-D910-4074-B3AC-32FFF46A2BB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60" name="グループ化 659">
                <a:extLst>
                  <a:ext uri="{FF2B5EF4-FFF2-40B4-BE49-F238E27FC236}">
                    <a16:creationId xmlns:a16="http://schemas.microsoft.com/office/drawing/2014/main" id="{62A8A727-2ECB-4947-8292-DF0859A4DFE1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73" name="楕円 672">
                  <a:extLst>
                    <a:ext uri="{FF2B5EF4-FFF2-40B4-BE49-F238E27FC236}">
                      <a16:creationId xmlns:a16="http://schemas.microsoft.com/office/drawing/2014/main" id="{DDC55924-D482-419E-B641-30D32C8F11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4" name="楕円 673">
                  <a:extLst>
                    <a:ext uri="{FF2B5EF4-FFF2-40B4-BE49-F238E27FC236}">
                      <a16:creationId xmlns:a16="http://schemas.microsoft.com/office/drawing/2014/main" id="{09950DBB-DAEB-453D-91A3-72E0072CEE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61" name="グループ化 660">
                <a:extLst>
                  <a:ext uri="{FF2B5EF4-FFF2-40B4-BE49-F238E27FC236}">
                    <a16:creationId xmlns:a16="http://schemas.microsoft.com/office/drawing/2014/main" id="{078DC7DE-38E4-4461-9156-0F7782B24D1A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67" name="グループ化 666">
                  <a:extLst>
                    <a:ext uri="{FF2B5EF4-FFF2-40B4-BE49-F238E27FC236}">
                      <a16:creationId xmlns:a16="http://schemas.microsoft.com/office/drawing/2014/main" id="{E4BE67F6-6CA1-4087-A4A9-401BF47993F1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71" name="フリーフォーム: 図形 670">
                    <a:extLst>
                      <a:ext uri="{FF2B5EF4-FFF2-40B4-BE49-F238E27FC236}">
                        <a16:creationId xmlns:a16="http://schemas.microsoft.com/office/drawing/2014/main" id="{FE4D3C57-C110-494A-956F-81364E30E8E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72" name="フリーフォーム: 図形 671">
                    <a:extLst>
                      <a:ext uri="{FF2B5EF4-FFF2-40B4-BE49-F238E27FC236}">
                        <a16:creationId xmlns:a16="http://schemas.microsoft.com/office/drawing/2014/main" id="{00C98D96-B775-40B6-B13C-4C474D79050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68" name="グループ化 667">
                  <a:extLst>
                    <a:ext uri="{FF2B5EF4-FFF2-40B4-BE49-F238E27FC236}">
                      <a16:creationId xmlns:a16="http://schemas.microsoft.com/office/drawing/2014/main" id="{6670D526-1E4E-4C6B-9649-5458759FF98A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69" name="フリーフォーム: 図形 668">
                    <a:extLst>
                      <a:ext uri="{FF2B5EF4-FFF2-40B4-BE49-F238E27FC236}">
                        <a16:creationId xmlns:a16="http://schemas.microsoft.com/office/drawing/2014/main" id="{91A3A43D-DA7B-4B0C-9EE0-575314D8A98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70" name="フリーフォーム: 図形 669">
                    <a:extLst>
                      <a:ext uri="{FF2B5EF4-FFF2-40B4-BE49-F238E27FC236}">
                        <a16:creationId xmlns:a16="http://schemas.microsoft.com/office/drawing/2014/main" id="{6E805057-40B4-4709-A457-1E4AA1DA92C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62" name="グループ化 661">
                <a:extLst>
                  <a:ext uri="{FF2B5EF4-FFF2-40B4-BE49-F238E27FC236}">
                    <a16:creationId xmlns:a16="http://schemas.microsoft.com/office/drawing/2014/main" id="{A975D375-26CE-4DC3-BC63-59217115BD46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63" name="フリーフォーム: 図形 662">
                  <a:extLst>
                    <a:ext uri="{FF2B5EF4-FFF2-40B4-BE49-F238E27FC236}">
                      <a16:creationId xmlns:a16="http://schemas.microsoft.com/office/drawing/2014/main" id="{B26B1933-6C67-4DE2-8343-12C79D174C33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4" name="フリーフォーム: 図形 663">
                  <a:extLst>
                    <a:ext uri="{FF2B5EF4-FFF2-40B4-BE49-F238E27FC236}">
                      <a16:creationId xmlns:a16="http://schemas.microsoft.com/office/drawing/2014/main" id="{19832A06-C64B-4944-8AD0-49BC3F1848D6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5" name="フリーフォーム: 図形 664">
                  <a:extLst>
                    <a:ext uri="{FF2B5EF4-FFF2-40B4-BE49-F238E27FC236}">
                      <a16:creationId xmlns:a16="http://schemas.microsoft.com/office/drawing/2014/main" id="{24F31D60-CA9E-486F-84FD-CD9A9263F20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6" name="フリーフォーム: 図形 665">
                  <a:extLst>
                    <a:ext uri="{FF2B5EF4-FFF2-40B4-BE49-F238E27FC236}">
                      <a16:creationId xmlns:a16="http://schemas.microsoft.com/office/drawing/2014/main" id="{D59D5552-F714-47AB-BF44-C1CF50ECE559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7" name="グループ化 506">
              <a:extLst>
                <a:ext uri="{FF2B5EF4-FFF2-40B4-BE49-F238E27FC236}">
                  <a16:creationId xmlns:a16="http://schemas.microsoft.com/office/drawing/2014/main" id="{6B0F9AA8-1100-4913-8F93-B656722E3BDE}"/>
                </a:ext>
              </a:extLst>
            </p:cNvPr>
            <p:cNvGrpSpPr/>
            <p:nvPr/>
          </p:nvGrpSpPr>
          <p:grpSpPr>
            <a:xfrm rot="16200000">
              <a:off x="805251" y="2125334"/>
              <a:ext cx="1405048" cy="1298240"/>
              <a:chOff x="1985235" y="3435682"/>
              <a:chExt cx="1405048" cy="1298240"/>
            </a:xfrm>
          </p:grpSpPr>
          <p:grpSp>
            <p:nvGrpSpPr>
              <p:cNvPr id="641" name="グループ化 640">
                <a:extLst>
                  <a:ext uri="{FF2B5EF4-FFF2-40B4-BE49-F238E27FC236}">
                    <a16:creationId xmlns:a16="http://schemas.microsoft.com/office/drawing/2014/main" id="{D47C1E33-7DD8-4C82-9FD5-76D42C7703DA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57" name="楕円 656">
                  <a:extLst>
                    <a:ext uri="{FF2B5EF4-FFF2-40B4-BE49-F238E27FC236}">
                      <a16:creationId xmlns:a16="http://schemas.microsoft.com/office/drawing/2014/main" id="{9F9202A6-E0B4-44E8-93E3-CF45DCC967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8" name="楕円 657">
                  <a:extLst>
                    <a:ext uri="{FF2B5EF4-FFF2-40B4-BE49-F238E27FC236}">
                      <a16:creationId xmlns:a16="http://schemas.microsoft.com/office/drawing/2014/main" id="{2F11EF2A-36B9-4AEA-AF8F-9DD83CFB722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2" name="グループ化 641">
                <a:extLst>
                  <a:ext uri="{FF2B5EF4-FFF2-40B4-BE49-F238E27FC236}">
                    <a16:creationId xmlns:a16="http://schemas.microsoft.com/office/drawing/2014/main" id="{FB42FF5C-DF51-4D58-A407-53300AFA0EB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55" name="楕円 654">
                  <a:extLst>
                    <a:ext uri="{FF2B5EF4-FFF2-40B4-BE49-F238E27FC236}">
                      <a16:creationId xmlns:a16="http://schemas.microsoft.com/office/drawing/2014/main" id="{A8AD17F1-897D-42D7-95C6-FD63F504BB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6" name="楕円 655">
                  <a:extLst>
                    <a:ext uri="{FF2B5EF4-FFF2-40B4-BE49-F238E27FC236}">
                      <a16:creationId xmlns:a16="http://schemas.microsoft.com/office/drawing/2014/main" id="{C3E8E424-7BE2-4093-BCB4-4D6BDCCD3E7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3" name="グループ化 642">
                <a:extLst>
                  <a:ext uri="{FF2B5EF4-FFF2-40B4-BE49-F238E27FC236}">
                    <a16:creationId xmlns:a16="http://schemas.microsoft.com/office/drawing/2014/main" id="{E1C0EAC5-7CCF-4770-A32D-47A853748CD7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49" name="グループ化 648">
                  <a:extLst>
                    <a:ext uri="{FF2B5EF4-FFF2-40B4-BE49-F238E27FC236}">
                      <a16:creationId xmlns:a16="http://schemas.microsoft.com/office/drawing/2014/main" id="{5CFC9430-CCF8-4380-8170-9527EE616484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53" name="フリーフォーム: 図形 652">
                    <a:extLst>
                      <a:ext uri="{FF2B5EF4-FFF2-40B4-BE49-F238E27FC236}">
                        <a16:creationId xmlns:a16="http://schemas.microsoft.com/office/drawing/2014/main" id="{8B28D38C-6184-475E-87BB-3AF2798D185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4" name="フリーフォーム: 図形 653">
                    <a:extLst>
                      <a:ext uri="{FF2B5EF4-FFF2-40B4-BE49-F238E27FC236}">
                        <a16:creationId xmlns:a16="http://schemas.microsoft.com/office/drawing/2014/main" id="{876FB282-027F-4B50-B565-DAF1CDFD150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50" name="グループ化 649">
                  <a:extLst>
                    <a:ext uri="{FF2B5EF4-FFF2-40B4-BE49-F238E27FC236}">
                      <a16:creationId xmlns:a16="http://schemas.microsoft.com/office/drawing/2014/main" id="{04C9F1F5-E44E-4269-B297-AC4976DA5C5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51" name="フリーフォーム: 図形 650">
                    <a:extLst>
                      <a:ext uri="{FF2B5EF4-FFF2-40B4-BE49-F238E27FC236}">
                        <a16:creationId xmlns:a16="http://schemas.microsoft.com/office/drawing/2014/main" id="{C96044AD-4AB9-4B53-92E2-91C799F8DFD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2" name="フリーフォーム: 図形 651">
                    <a:extLst>
                      <a:ext uri="{FF2B5EF4-FFF2-40B4-BE49-F238E27FC236}">
                        <a16:creationId xmlns:a16="http://schemas.microsoft.com/office/drawing/2014/main" id="{08DC6B36-3F4E-436A-9A79-F47469EA436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44" name="グループ化 643">
                <a:extLst>
                  <a:ext uri="{FF2B5EF4-FFF2-40B4-BE49-F238E27FC236}">
                    <a16:creationId xmlns:a16="http://schemas.microsoft.com/office/drawing/2014/main" id="{1FC7BDFC-DB0D-4FB1-90B7-C43DE4A0BE1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45" name="フリーフォーム: 図形 644">
                  <a:extLst>
                    <a:ext uri="{FF2B5EF4-FFF2-40B4-BE49-F238E27FC236}">
                      <a16:creationId xmlns:a16="http://schemas.microsoft.com/office/drawing/2014/main" id="{C5A70AEB-5C0C-4349-86A8-98EB22D6257F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6" name="フリーフォーム: 図形 645">
                  <a:extLst>
                    <a:ext uri="{FF2B5EF4-FFF2-40B4-BE49-F238E27FC236}">
                      <a16:creationId xmlns:a16="http://schemas.microsoft.com/office/drawing/2014/main" id="{7EB9B2A6-4EB9-4139-BACD-20CBD3A8C6CB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7" name="フリーフォーム: 図形 646">
                  <a:extLst>
                    <a:ext uri="{FF2B5EF4-FFF2-40B4-BE49-F238E27FC236}">
                      <a16:creationId xmlns:a16="http://schemas.microsoft.com/office/drawing/2014/main" id="{5D69275E-A0D5-440C-A1D0-FFE0E250C00F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8" name="フリーフォーム: 図形 647">
                  <a:extLst>
                    <a:ext uri="{FF2B5EF4-FFF2-40B4-BE49-F238E27FC236}">
                      <a16:creationId xmlns:a16="http://schemas.microsoft.com/office/drawing/2014/main" id="{4D9647CF-DCB8-42BE-87F1-1C0C1113F5A2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8" name="グループ化 507">
              <a:extLst>
                <a:ext uri="{FF2B5EF4-FFF2-40B4-BE49-F238E27FC236}">
                  <a16:creationId xmlns:a16="http://schemas.microsoft.com/office/drawing/2014/main" id="{0B46A95C-662D-48D2-A802-C4C06704A8D9}"/>
                </a:ext>
              </a:extLst>
            </p:cNvPr>
            <p:cNvGrpSpPr/>
            <p:nvPr/>
          </p:nvGrpSpPr>
          <p:grpSpPr>
            <a:xfrm rot="16200000">
              <a:off x="-329282" y="2125333"/>
              <a:ext cx="1405048" cy="1298240"/>
              <a:chOff x="1985235" y="3435682"/>
              <a:chExt cx="1405048" cy="1298240"/>
            </a:xfrm>
          </p:grpSpPr>
          <p:grpSp>
            <p:nvGrpSpPr>
              <p:cNvPr id="623" name="グループ化 622">
                <a:extLst>
                  <a:ext uri="{FF2B5EF4-FFF2-40B4-BE49-F238E27FC236}">
                    <a16:creationId xmlns:a16="http://schemas.microsoft.com/office/drawing/2014/main" id="{BD78A49A-5951-4588-B4CB-DC6B0BB4783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39" name="楕円 638">
                  <a:extLst>
                    <a:ext uri="{FF2B5EF4-FFF2-40B4-BE49-F238E27FC236}">
                      <a16:creationId xmlns:a16="http://schemas.microsoft.com/office/drawing/2014/main" id="{38A88EE1-4703-402E-94DC-8C7819D136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0" name="楕円 639">
                  <a:extLst>
                    <a:ext uri="{FF2B5EF4-FFF2-40B4-BE49-F238E27FC236}">
                      <a16:creationId xmlns:a16="http://schemas.microsoft.com/office/drawing/2014/main" id="{E740539B-37DB-4D53-8489-AA1C31ADE57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4" name="グループ化 623">
                <a:extLst>
                  <a:ext uri="{FF2B5EF4-FFF2-40B4-BE49-F238E27FC236}">
                    <a16:creationId xmlns:a16="http://schemas.microsoft.com/office/drawing/2014/main" id="{DE7C5F38-9303-412C-B66F-FA643C795E10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37" name="楕円 636">
                  <a:extLst>
                    <a:ext uri="{FF2B5EF4-FFF2-40B4-BE49-F238E27FC236}">
                      <a16:creationId xmlns:a16="http://schemas.microsoft.com/office/drawing/2014/main" id="{344313F7-C9C0-43D4-8B8C-A1B14243F7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8" name="楕円 637">
                  <a:extLst>
                    <a:ext uri="{FF2B5EF4-FFF2-40B4-BE49-F238E27FC236}">
                      <a16:creationId xmlns:a16="http://schemas.microsoft.com/office/drawing/2014/main" id="{1DA7F629-F411-41D6-9C42-C31AD258A5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5" name="グループ化 624">
                <a:extLst>
                  <a:ext uri="{FF2B5EF4-FFF2-40B4-BE49-F238E27FC236}">
                    <a16:creationId xmlns:a16="http://schemas.microsoft.com/office/drawing/2014/main" id="{2427AB5B-6ED4-4E78-9017-1D18A7FE4EE1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31" name="グループ化 630">
                  <a:extLst>
                    <a:ext uri="{FF2B5EF4-FFF2-40B4-BE49-F238E27FC236}">
                      <a16:creationId xmlns:a16="http://schemas.microsoft.com/office/drawing/2014/main" id="{F8EB49BD-2ABE-4418-AA7D-0EFEDDACB3EC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35" name="フリーフォーム: 図形 634">
                    <a:extLst>
                      <a:ext uri="{FF2B5EF4-FFF2-40B4-BE49-F238E27FC236}">
                        <a16:creationId xmlns:a16="http://schemas.microsoft.com/office/drawing/2014/main" id="{37CF5247-18E6-4D0A-BA2D-F72BC7320A8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36" name="フリーフォーム: 図形 635">
                    <a:extLst>
                      <a:ext uri="{FF2B5EF4-FFF2-40B4-BE49-F238E27FC236}">
                        <a16:creationId xmlns:a16="http://schemas.microsoft.com/office/drawing/2014/main" id="{E7DACE66-16BD-4871-84F3-2DACCC9C202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32" name="グループ化 631">
                  <a:extLst>
                    <a:ext uri="{FF2B5EF4-FFF2-40B4-BE49-F238E27FC236}">
                      <a16:creationId xmlns:a16="http://schemas.microsoft.com/office/drawing/2014/main" id="{6F8FA5ED-1EFE-4EBF-B274-9EFFEBB0E8D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33" name="フリーフォーム: 図形 632">
                    <a:extLst>
                      <a:ext uri="{FF2B5EF4-FFF2-40B4-BE49-F238E27FC236}">
                        <a16:creationId xmlns:a16="http://schemas.microsoft.com/office/drawing/2014/main" id="{E978D554-B661-4515-9008-5BBB15203DB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34" name="フリーフォーム: 図形 633">
                    <a:extLst>
                      <a:ext uri="{FF2B5EF4-FFF2-40B4-BE49-F238E27FC236}">
                        <a16:creationId xmlns:a16="http://schemas.microsoft.com/office/drawing/2014/main" id="{762CF85A-6D8F-4335-BBFB-CF3A7B0523A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26" name="グループ化 625">
                <a:extLst>
                  <a:ext uri="{FF2B5EF4-FFF2-40B4-BE49-F238E27FC236}">
                    <a16:creationId xmlns:a16="http://schemas.microsoft.com/office/drawing/2014/main" id="{65797CD6-2D44-4801-B9CF-5B3B090A3849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27" name="フリーフォーム: 図形 626">
                  <a:extLst>
                    <a:ext uri="{FF2B5EF4-FFF2-40B4-BE49-F238E27FC236}">
                      <a16:creationId xmlns:a16="http://schemas.microsoft.com/office/drawing/2014/main" id="{53A4444C-1339-4A3F-BA69-05DC1FA86EFE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8" name="フリーフォーム: 図形 627">
                  <a:extLst>
                    <a:ext uri="{FF2B5EF4-FFF2-40B4-BE49-F238E27FC236}">
                      <a16:creationId xmlns:a16="http://schemas.microsoft.com/office/drawing/2014/main" id="{EECF7DEF-AD59-4B8A-847C-A513651C8387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9" name="フリーフォーム: 図形 628">
                  <a:extLst>
                    <a:ext uri="{FF2B5EF4-FFF2-40B4-BE49-F238E27FC236}">
                      <a16:creationId xmlns:a16="http://schemas.microsoft.com/office/drawing/2014/main" id="{2C28645C-FCAE-4BAF-966C-51B07328CBFC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0" name="フリーフォーム: 図形 629">
                  <a:extLst>
                    <a:ext uri="{FF2B5EF4-FFF2-40B4-BE49-F238E27FC236}">
                      <a16:creationId xmlns:a16="http://schemas.microsoft.com/office/drawing/2014/main" id="{FB5EC0D1-E6C7-4B85-B6CB-853914D6EF61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09" name="グループ化 508">
              <a:extLst>
                <a:ext uri="{FF2B5EF4-FFF2-40B4-BE49-F238E27FC236}">
                  <a16:creationId xmlns:a16="http://schemas.microsoft.com/office/drawing/2014/main" id="{D9FB0FAC-D68D-4E04-A38F-B99A0E0DC60D}"/>
                </a:ext>
              </a:extLst>
            </p:cNvPr>
            <p:cNvGrpSpPr/>
            <p:nvPr/>
          </p:nvGrpSpPr>
          <p:grpSpPr>
            <a:xfrm rot="16200000">
              <a:off x="1939784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605" name="グループ化 604">
                <a:extLst>
                  <a:ext uri="{FF2B5EF4-FFF2-40B4-BE49-F238E27FC236}">
                    <a16:creationId xmlns:a16="http://schemas.microsoft.com/office/drawing/2014/main" id="{D2705DDE-4A2F-40A4-8683-3A9586D0EC5A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21" name="楕円 620">
                  <a:extLst>
                    <a:ext uri="{FF2B5EF4-FFF2-40B4-BE49-F238E27FC236}">
                      <a16:creationId xmlns:a16="http://schemas.microsoft.com/office/drawing/2014/main" id="{10A2C0C4-9C26-4BEF-B825-16382B4445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2" name="楕円 621">
                  <a:extLst>
                    <a:ext uri="{FF2B5EF4-FFF2-40B4-BE49-F238E27FC236}">
                      <a16:creationId xmlns:a16="http://schemas.microsoft.com/office/drawing/2014/main" id="{4804B80F-FB2F-463C-8210-747CC547FF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06" name="グループ化 605">
                <a:extLst>
                  <a:ext uri="{FF2B5EF4-FFF2-40B4-BE49-F238E27FC236}">
                    <a16:creationId xmlns:a16="http://schemas.microsoft.com/office/drawing/2014/main" id="{5C7EFED4-268F-4B02-9BAE-D4A2A603A567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19" name="楕円 618">
                  <a:extLst>
                    <a:ext uri="{FF2B5EF4-FFF2-40B4-BE49-F238E27FC236}">
                      <a16:creationId xmlns:a16="http://schemas.microsoft.com/office/drawing/2014/main" id="{D2287208-689A-4441-A14E-4EFAEDD4CE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0" name="楕円 619">
                  <a:extLst>
                    <a:ext uri="{FF2B5EF4-FFF2-40B4-BE49-F238E27FC236}">
                      <a16:creationId xmlns:a16="http://schemas.microsoft.com/office/drawing/2014/main" id="{50A197E9-BC3D-4E34-9196-F8026CB060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07" name="グループ化 606">
                <a:extLst>
                  <a:ext uri="{FF2B5EF4-FFF2-40B4-BE49-F238E27FC236}">
                    <a16:creationId xmlns:a16="http://schemas.microsoft.com/office/drawing/2014/main" id="{09F415E6-2508-4519-9E93-D181A8D11A50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613" name="グループ化 612">
                  <a:extLst>
                    <a:ext uri="{FF2B5EF4-FFF2-40B4-BE49-F238E27FC236}">
                      <a16:creationId xmlns:a16="http://schemas.microsoft.com/office/drawing/2014/main" id="{7127F720-7DAE-4EF6-B17D-C2505436CDE8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17" name="フリーフォーム: 図形 616">
                    <a:extLst>
                      <a:ext uri="{FF2B5EF4-FFF2-40B4-BE49-F238E27FC236}">
                        <a16:creationId xmlns:a16="http://schemas.microsoft.com/office/drawing/2014/main" id="{9B83D7BF-C327-4EE0-B9EB-E793C50A1A0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18" name="フリーフォーム: 図形 617">
                    <a:extLst>
                      <a:ext uri="{FF2B5EF4-FFF2-40B4-BE49-F238E27FC236}">
                        <a16:creationId xmlns:a16="http://schemas.microsoft.com/office/drawing/2014/main" id="{616C3BE3-8CA1-4961-B9D0-6F359306F31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14" name="グループ化 613">
                  <a:extLst>
                    <a:ext uri="{FF2B5EF4-FFF2-40B4-BE49-F238E27FC236}">
                      <a16:creationId xmlns:a16="http://schemas.microsoft.com/office/drawing/2014/main" id="{7585A69C-3ED7-492C-B1AE-8870CE12BE7F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615" name="フリーフォーム: 図形 614">
                    <a:extLst>
                      <a:ext uri="{FF2B5EF4-FFF2-40B4-BE49-F238E27FC236}">
                        <a16:creationId xmlns:a16="http://schemas.microsoft.com/office/drawing/2014/main" id="{A68441F4-E021-47F4-AB65-37936D5D3BF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16" name="フリーフォーム: 図形 615">
                    <a:extLst>
                      <a:ext uri="{FF2B5EF4-FFF2-40B4-BE49-F238E27FC236}">
                        <a16:creationId xmlns:a16="http://schemas.microsoft.com/office/drawing/2014/main" id="{1C4C21F1-82CC-49FD-BF31-449B1C5A881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608" name="グループ化 607">
                <a:extLst>
                  <a:ext uri="{FF2B5EF4-FFF2-40B4-BE49-F238E27FC236}">
                    <a16:creationId xmlns:a16="http://schemas.microsoft.com/office/drawing/2014/main" id="{63837264-AFDF-4B96-85A3-6B103CF1F1DB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609" name="フリーフォーム: 図形 608">
                  <a:extLst>
                    <a:ext uri="{FF2B5EF4-FFF2-40B4-BE49-F238E27FC236}">
                      <a16:creationId xmlns:a16="http://schemas.microsoft.com/office/drawing/2014/main" id="{AB41649C-1947-4A3B-816C-AC72139B93E3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0" name="フリーフォーム: 図形 609">
                  <a:extLst>
                    <a:ext uri="{FF2B5EF4-FFF2-40B4-BE49-F238E27FC236}">
                      <a16:creationId xmlns:a16="http://schemas.microsoft.com/office/drawing/2014/main" id="{310C156D-B6DA-473B-A754-DABCB30CBCD4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1" name="フリーフォーム: 図形 610">
                  <a:extLst>
                    <a:ext uri="{FF2B5EF4-FFF2-40B4-BE49-F238E27FC236}">
                      <a16:creationId xmlns:a16="http://schemas.microsoft.com/office/drawing/2014/main" id="{38A56CAD-DECC-4E36-A540-883A4CAFAEBE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2" name="フリーフォーム: 図形 611">
                  <a:extLst>
                    <a:ext uri="{FF2B5EF4-FFF2-40B4-BE49-F238E27FC236}">
                      <a16:creationId xmlns:a16="http://schemas.microsoft.com/office/drawing/2014/main" id="{E5637852-136A-4912-82F4-EA07FAE325A8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10" name="グループ化 509">
              <a:extLst>
                <a:ext uri="{FF2B5EF4-FFF2-40B4-BE49-F238E27FC236}">
                  <a16:creationId xmlns:a16="http://schemas.microsoft.com/office/drawing/2014/main" id="{EA450166-1EDA-4AA8-9FFD-816407F30AF0}"/>
                </a:ext>
              </a:extLst>
            </p:cNvPr>
            <p:cNvGrpSpPr/>
            <p:nvPr/>
          </p:nvGrpSpPr>
          <p:grpSpPr>
            <a:xfrm rot="16200000">
              <a:off x="805251" y="4485537"/>
              <a:ext cx="1405048" cy="1298240"/>
              <a:chOff x="1985235" y="3435682"/>
              <a:chExt cx="1405048" cy="1298240"/>
            </a:xfrm>
          </p:grpSpPr>
          <p:grpSp>
            <p:nvGrpSpPr>
              <p:cNvPr id="587" name="グループ化 586">
                <a:extLst>
                  <a:ext uri="{FF2B5EF4-FFF2-40B4-BE49-F238E27FC236}">
                    <a16:creationId xmlns:a16="http://schemas.microsoft.com/office/drawing/2014/main" id="{1FA358CC-5D0C-4870-9CC0-C50E1727CD4E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603" name="楕円 602">
                  <a:extLst>
                    <a:ext uri="{FF2B5EF4-FFF2-40B4-BE49-F238E27FC236}">
                      <a16:creationId xmlns:a16="http://schemas.microsoft.com/office/drawing/2014/main" id="{81306845-6D33-4C37-AEFF-1AC1F7BB913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4" name="楕円 603">
                  <a:extLst>
                    <a:ext uri="{FF2B5EF4-FFF2-40B4-BE49-F238E27FC236}">
                      <a16:creationId xmlns:a16="http://schemas.microsoft.com/office/drawing/2014/main" id="{9240AF54-7000-44CC-AD5C-1553F1AD87C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88" name="グループ化 587">
                <a:extLst>
                  <a:ext uri="{FF2B5EF4-FFF2-40B4-BE49-F238E27FC236}">
                    <a16:creationId xmlns:a16="http://schemas.microsoft.com/office/drawing/2014/main" id="{598B1447-3D88-4172-9969-8AC40FB3232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601" name="楕円 600">
                  <a:extLst>
                    <a:ext uri="{FF2B5EF4-FFF2-40B4-BE49-F238E27FC236}">
                      <a16:creationId xmlns:a16="http://schemas.microsoft.com/office/drawing/2014/main" id="{8D3C589D-65A1-4476-99D8-733292270C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2" name="楕円 601">
                  <a:extLst>
                    <a:ext uri="{FF2B5EF4-FFF2-40B4-BE49-F238E27FC236}">
                      <a16:creationId xmlns:a16="http://schemas.microsoft.com/office/drawing/2014/main" id="{D028E25C-CF9C-4256-B255-91CD8506F16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89" name="グループ化 588">
                <a:extLst>
                  <a:ext uri="{FF2B5EF4-FFF2-40B4-BE49-F238E27FC236}">
                    <a16:creationId xmlns:a16="http://schemas.microsoft.com/office/drawing/2014/main" id="{D7F1B81D-9FBC-4A6D-8F81-E093BA22B121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95" name="グループ化 594">
                  <a:extLst>
                    <a:ext uri="{FF2B5EF4-FFF2-40B4-BE49-F238E27FC236}">
                      <a16:creationId xmlns:a16="http://schemas.microsoft.com/office/drawing/2014/main" id="{6D3B4F99-4A84-405F-BE15-CB512CDBA900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99" name="フリーフォーム: 図形 598">
                    <a:extLst>
                      <a:ext uri="{FF2B5EF4-FFF2-40B4-BE49-F238E27FC236}">
                        <a16:creationId xmlns:a16="http://schemas.microsoft.com/office/drawing/2014/main" id="{C12E75DE-CD2D-402D-9DCD-56430BC48AD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00" name="フリーフォーム: 図形 599">
                    <a:extLst>
                      <a:ext uri="{FF2B5EF4-FFF2-40B4-BE49-F238E27FC236}">
                        <a16:creationId xmlns:a16="http://schemas.microsoft.com/office/drawing/2014/main" id="{F6C79490-6120-4E17-8692-9094EFED4A4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96" name="グループ化 595">
                  <a:extLst>
                    <a:ext uri="{FF2B5EF4-FFF2-40B4-BE49-F238E27FC236}">
                      <a16:creationId xmlns:a16="http://schemas.microsoft.com/office/drawing/2014/main" id="{66438325-0E38-4FC1-B744-AA5F7C164431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97" name="フリーフォーム: 図形 596">
                    <a:extLst>
                      <a:ext uri="{FF2B5EF4-FFF2-40B4-BE49-F238E27FC236}">
                        <a16:creationId xmlns:a16="http://schemas.microsoft.com/office/drawing/2014/main" id="{7616BD98-6293-4119-A114-1852CAAFF97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98" name="フリーフォーム: 図形 597">
                    <a:extLst>
                      <a:ext uri="{FF2B5EF4-FFF2-40B4-BE49-F238E27FC236}">
                        <a16:creationId xmlns:a16="http://schemas.microsoft.com/office/drawing/2014/main" id="{1E746436-91ED-408B-8092-DE0B116F5C3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90" name="グループ化 589">
                <a:extLst>
                  <a:ext uri="{FF2B5EF4-FFF2-40B4-BE49-F238E27FC236}">
                    <a16:creationId xmlns:a16="http://schemas.microsoft.com/office/drawing/2014/main" id="{75913AFA-7651-4924-88F4-96AD8B9A9562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91" name="フリーフォーム: 図形 590">
                  <a:extLst>
                    <a:ext uri="{FF2B5EF4-FFF2-40B4-BE49-F238E27FC236}">
                      <a16:creationId xmlns:a16="http://schemas.microsoft.com/office/drawing/2014/main" id="{841D4599-A022-4CC3-BE2C-E1BD7B9D1F80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2" name="フリーフォーム: 図形 591">
                  <a:extLst>
                    <a:ext uri="{FF2B5EF4-FFF2-40B4-BE49-F238E27FC236}">
                      <a16:creationId xmlns:a16="http://schemas.microsoft.com/office/drawing/2014/main" id="{8F9BFC40-BA74-4130-90C5-DB2CEA55FD2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3" name="フリーフォーム: 図形 592">
                  <a:extLst>
                    <a:ext uri="{FF2B5EF4-FFF2-40B4-BE49-F238E27FC236}">
                      <a16:creationId xmlns:a16="http://schemas.microsoft.com/office/drawing/2014/main" id="{97301183-A1FA-4959-BF9A-FC43C898B35C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4" name="フリーフォーム: 図形 593">
                  <a:extLst>
                    <a:ext uri="{FF2B5EF4-FFF2-40B4-BE49-F238E27FC236}">
                      <a16:creationId xmlns:a16="http://schemas.microsoft.com/office/drawing/2014/main" id="{BFF1679F-D735-4B74-B911-1C5032745DCE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11" name="グループ化 510">
              <a:extLst>
                <a:ext uri="{FF2B5EF4-FFF2-40B4-BE49-F238E27FC236}">
                  <a16:creationId xmlns:a16="http://schemas.microsoft.com/office/drawing/2014/main" id="{CA98D362-E9A5-4A77-AB3B-CECC8442CE1D}"/>
                </a:ext>
              </a:extLst>
            </p:cNvPr>
            <p:cNvGrpSpPr/>
            <p:nvPr/>
          </p:nvGrpSpPr>
          <p:grpSpPr>
            <a:xfrm rot="16200000">
              <a:off x="-329282" y="4485536"/>
              <a:ext cx="1405048" cy="1298240"/>
              <a:chOff x="1985235" y="3435682"/>
              <a:chExt cx="1405048" cy="1298240"/>
            </a:xfrm>
          </p:grpSpPr>
          <p:grpSp>
            <p:nvGrpSpPr>
              <p:cNvPr id="569" name="グループ化 568">
                <a:extLst>
                  <a:ext uri="{FF2B5EF4-FFF2-40B4-BE49-F238E27FC236}">
                    <a16:creationId xmlns:a16="http://schemas.microsoft.com/office/drawing/2014/main" id="{942A51B2-D1F4-4E85-B118-3B5A381FEEF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85" name="楕円 584">
                  <a:extLst>
                    <a:ext uri="{FF2B5EF4-FFF2-40B4-BE49-F238E27FC236}">
                      <a16:creationId xmlns:a16="http://schemas.microsoft.com/office/drawing/2014/main" id="{BE7AB14C-7E32-491D-80A2-66231BB288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6" name="楕円 585">
                  <a:extLst>
                    <a:ext uri="{FF2B5EF4-FFF2-40B4-BE49-F238E27FC236}">
                      <a16:creationId xmlns:a16="http://schemas.microsoft.com/office/drawing/2014/main" id="{D706ECF7-06DB-4B58-99E1-E346D6B0A6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70" name="グループ化 569">
                <a:extLst>
                  <a:ext uri="{FF2B5EF4-FFF2-40B4-BE49-F238E27FC236}">
                    <a16:creationId xmlns:a16="http://schemas.microsoft.com/office/drawing/2014/main" id="{034D81E0-F2FE-4ED5-A4EC-EDB498F796C6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83" name="楕円 582">
                  <a:extLst>
                    <a:ext uri="{FF2B5EF4-FFF2-40B4-BE49-F238E27FC236}">
                      <a16:creationId xmlns:a16="http://schemas.microsoft.com/office/drawing/2014/main" id="{DB6215B4-D517-443B-869E-C6EE5584DE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4" name="楕円 583">
                  <a:extLst>
                    <a:ext uri="{FF2B5EF4-FFF2-40B4-BE49-F238E27FC236}">
                      <a16:creationId xmlns:a16="http://schemas.microsoft.com/office/drawing/2014/main" id="{71843958-4FEF-4665-92B6-4C7B2A6E4A4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71" name="グループ化 570">
                <a:extLst>
                  <a:ext uri="{FF2B5EF4-FFF2-40B4-BE49-F238E27FC236}">
                    <a16:creationId xmlns:a16="http://schemas.microsoft.com/office/drawing/2014/main" id="{1EC67D1F-2A2E-4A3C-B6D3-4963CA9E2E2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77" name="グループ化 576">
                  <a:extLst>
                    <a:ext uri="{FF2B5EF4-FFF2-40B4-BE49-F238E27FC236}">
                      <a16:creationId xmlns:a16="http://schemas.microsoft.com/office/drawing/2014/main" id="{F3987AEE-0220-46E4-9AF1-BC835CD7AB75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81" name="フリーフォーム: 図形 580">
                    <a:extLst>
                      <a:ext uri="{FF2B5EF4-FFF2-40B4-BE49-F238E27FC236}">
                        <a16:creationId xmlns:a16="http://schemas.microsoft.com/office/drawing/2014/main" id="{5E334816-2F2F-4112-A610-F878B3388B3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82" name="フリーフォーム: 図形 581">
                    <a:extLst>
                      <a:ext uri="{FF2B5EF4-FFF2-40B4-BE49-F238E27FC236}">
                        <a16:creationId xmlns:a16="http://schemas.microsoft.com/office/drawing/2014/main" id="{EEACE77A-1B40-4402-9BA2-0BC8491750D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78" name="グループ化 577">
                  <a:extLst>
                    <a:ext uri="{FF2B5EF4-FFF2-40B4-BE49-F238E27FC236}">
                      <a16:creationId xmlns:a16="http://schemas.microsoft.com/office/drawing/2014/main" id="{A40E0C48-0E47-49D5-991F-9A3D3513B300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79" name="フリーフォーム: 図形 578">
                    <a:extLst>
                      <a:ext uri="{FF2B5EF4-FFF2-40B4-BE49-F238E27FC236}">
                        <a16:creationId xmlns:a16="http://schemas.microsoft.com/office/drawing/2014/main" id="{E91E8F37-D60B-43B1-9B6A-E6A3A55DDCF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80" name="フリーフォーム: 図形 579">
                    <a:extLst>
                      <a:ext uri="{FF2B5EF4-FFF2-40B4-BE49-F238E27FC236}">
                        <a16:creationId xmlns:a16="http://schemas.microsoft.com/office/drawing/2014/main" id="{F90CF9B8-7CCB-4963-B5EE-3976435CD07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72" name="グループ化 571">
                <a:extLst>
                  <a:ext uri="{FF2B5EF4-FFF2-40B4-BE49-F238E27FC236}">
                    <a16:creationId xmlns:a16="http://schemas.microsoft.com/office/drawing/2014/main" id="{D408ED42-296D-4925-9A0A-14D58E1ECB72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73" name="フリーフォーム: 図形 572">
                  <a:extLst>
                    <a:ext uri="{FF2B5EF4-FFF2-40B4-BE49-F238E27FC236}">
                      <a16:creationId xmlns:a16="http://schemas.microsoft.com/office/drawing/2014/main" id="{CAF478F4-9592-4CE5-9D41-C4E4362ECE55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4" name="フリーフォーム: 図形 573">
                  <a:extLst>
                    <a:ext uri="{FF2B5EF4-FFF2-40B4-BE49-F238E27FC236}">
                      <a16:creationId xmlns:a16="http://schemas.microsoft.com/office/drawing/2014/main" id="{AAD5ECD0-83D0-417E-A0C3-AD8926E6D285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5" name="フリーフォーム: 図形 574">
                  <a:extLst>
                    <a:ext uri="{FF2B5EF4-FFF2-40B4-BE49-F238E27FC236}">
                      <a16:creationId xmlns:a16="http://schemas.microsoft.com/office/drawing/2014/main" id="{4F4763CA-E5DC-4882-8BDA-BCF2691271EC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6" name="フリーフォーム: 図形 575">
                  <a:extLst>
                    <a:ext uri="{FF2B5EF4-FFF2-40B4-BE49-F238E27FC236}">
                      <a16:creationId xmlns:a16="http://schemas.microsoft.com/office/drawing/2014/main" id="{04FF7CB0-CDCC-487E-8CCC-DA8681228E59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12" name="グループ化 511">
              <a:extLst>
                <a:ext uri="{FF2B5EF4-FFF2-40B4-BE49-F238E27FC236}">
                  <a16:creationId xmlns:a16="http://schemas.microsoft.com/office/drawing/2014/main" id="{7028939E-90FF-46FD-9AE2-2A647111956D}"/>
                </a:ext>
              </a:extLst>
            </p:cNvPr>
            <p:cNvGrpSpPr/>
            <p:nvPr/>
          </p:nvGrpSpPr>
          <p:grpSpPr>
            <a:xfrm rot="16200000">
              <a:off x="1939784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551" name="グループ化 550">
                <a:extLst>
                  <a:ext uri="{FF2B5EF4-FFF2-40B4-BE49-F238E27FC236}">
                    <a16:creationId xmlns:a16="http://schemas.microsoft.com/office/drawing/2014/main" id="{E5942DF9-EA7C-45F8-8683-77D25D0C75F9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67" name="楕円 566">
                  <a:extLst>
                    <a:ext uri="{FF2B5EF4-FFF2-40B4-BE49-F238E27FC236}">
                      <a16:creationId xmlns:a16="http://schemas.microsoft.com/office/drawing/2014/main" id="{DFBC18A6-576F-413A-B050-1ECD7A47FB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8" name="楕円 567">
                  <a:extLst>
                    <a:ext uri="{FF2B5EF4-FFF2-40B4-BE49-F238E27FC236}">
                      <a16:creationId xmlns:a16="http://schemas.microsoft.com/office/drawing/2014/main" id="{EC1A3578-4914-47FB-A667-E1DA2DA3CE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52" name="グループ化 551">
                <a:extLst>
                  <a:ext uri="{FF2B5EF4-FFF2-40B4-BE49-F238E27FC236}">
                    <a16:creationId xmlns:a16="http://schemas.microsoft.com/office/drawing/2014/main" id="{407914A2-2C49-4E2D-8B7C-CA1F3C14560B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65" name="楕円 564">
                  <a:extLst>
                    <a:ext uri="{FF2B5EF4-FFF2-40B4-BE49-F238E27FC236}">
                      <a16:creationId xmlns:a16="http://schemas.microsoft.com/office/drawing/2014/main" id="{CB7AB826-79C0-4630-8A8C-BB1E1208256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6" name="楕円 565">
                  <a:extLst>
                    <a:ext uri="{FF2B5EF4-FFF2-40B4-BE49-F238E27FC236}">
                      <a16:creationId xmlns:a16="http://schemas.microsoft.com/office/drawing/2014/main" id="{4972DCA9-21A1-4304-8568-2175518814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53" name="グループ化 552">
                <a:extLst>
                  <a:ext uri="{FF2B5EF4-FFF2-40B4-BE49-F238E27FC236}">
                    <a16:creationId xmlns:a16="http://schemas.microsoft.com/office/drawing/2014/main" id="{7AEB2CDB-2008-4471-809E-ADDF1F641962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59" name="グループ化 558">
                  <a:extLst>
                    <a:ext uri="{FF2B5EF4-FFF2-40B4-BE49-F238E27FC236}">
                      <a16:creationId xmlns:a16="http://schemas.microsoft.com/office/drawing/2014/main" id="{6581250E-200E-4248-9FF5-675B24D49EF2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63" name="フリーフォーム: 図形 562">
                    <a:extLst>
                      <a:ext uri="{FF2B5EF4-FFF2-40B4-BE49-F238E27FC236}">
                        <a16:creationId xmlns:a16="http://schemas.microsoft.com/office/drawing/2014/main" id="{5FF0D957-F86B-408A-BE52-134182FF406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64" name="フリーフォーム: 図形 563">
                    <a:extLst>
                      <a:ext uri="{FF2B5EF4-FFF2-40B4-BE49-F238E27FC236}">
                        <a16:creationId xmlns:a16="http://schemas.microsoft.com/office/drawing/2014/main" id="{6E9200E7-4C9D-46AB-B1B2-8E09B7941F0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60" name="グループ化 559">
                  <a:extLst>
                    <a:ext uri="{FF2B5EF4-FFF2-40B4-BE49-F238E27FC236}">
                      <a16:creationId xmlns:a16="http://schemas.microsoft.com/office/drawing/2014/main" id="{C1C34FA6-3E52-45A4-B87C-37912E76E646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61" name="フリーフォーム: 図形 560">
                    <a:extLst>
                      <a:ext uri="{FF2B5EF4-FFF2-40B4-BE49-F238E27FC236}">
                        <a16:creationId xmlns:a16="http://schemas.microsoft.com/office/drawing/2014/main" id="{90707F15-9C5F-498B-AF9D-A595A848DA7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62" name="フリーフォーム: 図形 561">
                    <a:extLst>
                      <a:ext uri="{FF2B5EF4-FFF2-40B4-BE49-F238E27FC236}">
                        <a16:creationId xmlns:a16="http://schemas.microsoft.com/office/drawing/2014/main" id="{E947A758-62FD-4DEF-941E-DAAE0806E35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54" name="グループ化 553">
                <a:extLst>
                  <a:ext uri="{FF2B5EF4-FFF2-40B4-BE49-F238E27FC236}">
                    <a16:creationId xmlns:a16="http://schemas.microsoft.com/office/drawing/2014/main" id="{3DBC78E6-C540-4B97-98AF-B086B2FC8F6C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55" name="フリーフォーム: 図形 554">
                  <a:extLst>
                    <a:ext uri="{FF2B5EF4-FFF2-40B4-BE49-F238E27FC236}">
                      <a16:creationId xmlns:a16="http://schemas.microsoft.com/office/drawing/2014/main" id="{3CD45DC7-BC9E-42BF-9609-D045D8E3BEBE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6" name="フリーフォーム: 図形 555">
                  <a:extLst>
                    <a:ext uri="{FF2B5EF4-FFF2-40B4-BE49-F238E27FC236}">
                      <a16:creationId xmlns:a16="http://schemas.microsoft.com/office/drawing/2014/main" id="{09DA203F-23BF-4A71-AFE5-8490BC5D864A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7" name="フリーフォーム: 図形 556">
                  <a:extLst>
                    <a:ext uri="{FF2B5EF4-FFF2-40B4-BE49-F238E27FC236}">
                      <a16:creationId xmlns:a16="http://schemas.microsoft.com/office/drawing/2014/main" id="{66922DF8-6AF7-45D9-B0AD-23F11ECD0168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8" name="フリーフォーム: 図形 557">
                  <a:extLst>
                    <a:ext uri="{FF2B5EF4-FFF2-40B4-BE49-F238E27FC236}">
                      <a16:creationId xmlns:a16="http://schemas.microsoft.com/office/drawing/2014/main" id="{493A03CD-C820-4387-ADC4-BEE198DAD3E6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13" name="グループ化 512">
              <a:extLst>
                <a:ext uri="{FF2B5EF4-FFF2-40B4-BE49-F238E27FC236}">
                  <a16:creationId xmlns:a16="http://schemas.microsoft.com/office/drawing/2014/main" id="{67F04047-1603-4277-8362-C6BD553EFC07}"/>
                </a:ext>
              </a:extLst>
            </p:cNvPr>
            <p:cNvGrpSpPr/>
            <p:nvPr/>
          </p:nvGrpSpPr>
          <p:grpSpPr>
            <a:xfrm rot="16200000">
              <a:off x="805251" y="5708050"/>
              <a:ext cx="1405048" cy="1298240"/>
              <a:chOff x="1985235" y="3435682"/>
              <a:chExt cx="1405048" cy="1298240"/>
            </a:xfrm>
          </p:grpSpPr>
          <p:grpSp>
            <p:nvGrpSpPr>
              <p:cNvPr id="533" name="グループ化 532">
                <a:extLst>
                  <a:ext uri="{FF2B5EF4-FFF2-40B4-BE49-F238E27FC236}">
                    <a16:creationId xmlns:a16="http://schemas.microsoft.com/office/drawing/2014/main" id="{B24B65F1-DC97-4A3F-81EE-936D59066237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49" name="楕円 548">
                  <a:extLst>
                    <a:ext uri="{FF2B5EF4-FFF2-40B4-BE49-F238E27FC236}">
                      <a16:creationId xmlns:a16="http://schemas.microsoft.com/office/drawing/2014/main" id="{D457B8A7-D0E1-414A-9F0E-7693EBF7CA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0" name="楕円 549">
                  <a:extLst>
                    <a:ext uri="{FF2B5EF4-FFF2-40B4-BE49-F238E27FC236}">
                      <a16:creationId xmlns:a16="http://schemas.microsoft.com/office/drawing/2014/main" id="{FA174ACD-7237-4B43-A2DA-71AD8834AA3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34" name="グループ化 533">
                <a:extLst>
                  <a:ext uri="{FF2B5EF4-FFF2-40B4-BE49-F238E27FC236}">
                    <a16:creationId xmlns:a16="http://schemas.microsoft.com/office/drawing/2014/main" id="{1739E813-9401-4F74-ABCB-5E7DA5271B8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47" name="楕円 546">
                  <a:extLst>
                    <a:ext uri="{FF2B5EF4-FFF2-40B4-BE49-F238E27FC236}">
                      <a16:creationId xmlns:a16="http://schemas.microsoft.com/office/drawing/2014/main" id="{3F11FF69-6B8A-4C52-B21C-A5ECB75440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48" name="楕円 547">
                  <a:extLst>
                    <a:ext uri="{FF2B5EF4-FFF2-40B4-BE49-F238E27FC236}">
                      <a16:creationId xmlns:a16="http://schemas.microsoft.com/office/drawing/2014/main" id="{B5441444-B88B-4B0D-9DEA-871A4FA8D1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35" name="グループ化 534">
                <a:extLst>
                  <a:ext uri="{FF2B5EF4-FFF2-40B4-BE49-F238E27FC236}">
                    <a16:creationId xmlns:a16="http://schemas.microsoft.com/office/drawing/2014/main" id="{33B75B68-87BC-4707-A573-54407623911F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41" name="グループ化 540">
                  <a:extLst>
                    <a:ext uri="{FF2B5EF4-FFF2-40B4-BE49-F238E27FC236}">
                      <a16:creationId xmlns:a16="http://schemas.microsoft.com/office/drawing/2014/main" id="{3EEEE5E6-1551-4064-BB1F-893A8D0AED6D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45" name="フリーフォーム: 図形 544">
                    <a:extLst>
                      <a:ext uri="{FF2B5EF4-FFF2-40B4-BE49-F238E27FC236}">
                        <a16:creationId xmlns:a16="http://schemas.microsoft.com/office/drawing/2014/main" id="{9AAF8D8C-3A33-429A-A0AC-3F290C3377C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46" name="フリーフォーム: 図形 545">
                    <a:extLst>
                      <a:ext uri="{FF2B5EF4-FFF2-40B4-BE49-F238E27FC236}">
                        <a16:creationId xmlns:a16="http://schemas.microsoft.com/office/drawing/2014/main" id="{98FC2CA3-35F6-4DB2-A98D-F4A2467A054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42" name="グループ化 541">
                  <a:extLst>
                    <a:ext uri="{FF2B5EF4-FFF2-40B4-BE49-F238E27FC236}">
                      <a16:creationId xmlns:a16="http://schemas.microsoft.com/office/drawing/2014/main" id="{3E164591-B92E-45B7-B27E-4CF6ECB70BC9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43" name="フリーフォーム: 図形 542">
                    <a:extLst>
                      <a:ext uri="{FF2B5EF4-FFF2-40B4-BE49-F238E27FC236}">
                        <a16:creationId xmlns:a16="http://schemas.microsoft.com/office/drawing/2014/main" id="{908775D1-0AA1-42A8-9202-48FC785A1A3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44" name="フリーフォーム: 図形 543">
                    <a:extLst>
                      <a:ext uri="{FF2B5EF4-FFF2-40B4-BE49-F238E27FC236}">
                        <a16:creationId xmlns:a16="http://schemas.microsoft.com/office/drawing/2014/main" id="{68F590D9-8719-4B52-AE4B-C459D2507C7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36" name="グループ化 535">
                <a:extLst>
                  <a:ext uri="{FF2B5EF4-FFF2-40B4-BE49-F238E27FC236}">
                    <a16:creationId xmlns:a16="http://schemas.microsoft.com/office/drawing/2014/main" id="{0C0D8204-CFF1-4009-A84D-BB6E25C288CD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37" name="フリーフォーム: 図形 536">
                  <a:extLst>
                    <a:ext uri="{FF2B5EF4-FFF2-40B4-BE49-F238E27FC236}">
                      <a16:creationId xmlns:a16="http://schemas.microsoft.com/office/drawing/2014/main" id="{CC917B99-49FB-4E9A-8352-0419A22A8537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8" name="フリーフォーム: 図形 537">
                  <a:extLst>
                    <a:ext uri="{FF2B5EF4-FFF2-40B4-BE49-F238E27FC236}">
                      <a16:creationId xmlns:a16="http://schemas.microsoft.com/office/drawing/2014/main" id="{F28E153A-93C7-4386-8AE6-6D102BB3FFBF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9" name="フリーフォーム: 図形 538">
                  <a:extLst>
                    <a:ext uri="{FF2B5EF4-FFF2-40B4-BE49-F238E27FC236}">
                      <a16:creationId xmlns:a16="http://schemas.microsoft.com/office/drawing/2014/main" id="{3836CFFD-ED7D-45DD-93CF-13FF4FF76E21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40" name="フリーフォーム: 図形 539">
                  <a:extLst>
                    <a:ext uri="{FF2B5EF4-FFF2-40B4-BE49-F238E27FC236}">
                      <a16:creationId xmlns:a16="http://schemas.microsoft.com/office/drawing/2014/main" id="{29A91C90-8010-427E-850A-C0BD8B2CD0DA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14" name="グループ化 513">
              <a:extLst>
                <a:ext uri="{FF2B5EF4-FFF2-40B4-BE49-F238E27FC236}">
                  <a16:creationId xmlns:a16="http://schemas.microsoft.com/office/drawing/2014/main" id="{5FA2C1F3-233B-435D-82EE-458913282D3F}"/>
                </a:ext>
              </a:extLst>
            </p:cNvPr>
            <p:cNvGrpSpPr/>
            <p:nvPr/>
          </p:nvGrpSpPr>
          <p:grpSpPr>
            <a:xfrm rot="16200000">
              <a:off x="-329282" y="5708049"/>
              <a:ext cx="1405048" cy="1298240"/>
              <a:chOff x="1985235" y="3435682"/>
              <a:chExt cx="1405048" cy="1298240"/>
            </a:xfrm>
          </p:grpSpPr>
          <p:grpSp>
            <p:nvGrpSpPr>
              <p:cNvPr id="515" name="グループ化 514">
                <a:extLst>
                  <a:ext uri="{FF2B5EF4-FFF2-40B4-BE49-F238E27FC236}">
                    <a16:creationId xmlns:a16="http://schemas.microsoft.com/office/drawing/2014/main" id="{BEADDA28-34F4-4252-8AEA-DA08E4D4012D}"/>
                  </a:ext>
                </a:extLst>
              </p:cNvPr>
              <p:cNvGrpSpPr/>
              <p:nvPr/>
            </p:nvGrpSpPr>
            <p:grpSpPr>
              <a:xfrm>
                <a:off x="2626210" y="3435682"/>
                <a:ext cx="180000" cy="1298240"/>
                <a:chOff x="6804757" y="3600568"/>
                <a:chExt cx="180000" cy="1348145"/>
              </a:xfrm>
            </p:grpSpPr>
            <p:sp>
              <p:nvSpPr>
                <p:cNvPr id="531" name="楕円 530">
                  <a:extLst>
                    <a:ext uri="{FF2B5EF4-FFF2-40B4-BE49-F238E27FC236}">
                      <a16:creationId xmlns:a16="http://schemas.microsoft.com/office/drawing/2014/main" id="{F3E0D1A4-C09F-4C66-9B78-DAD7EDBBB1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2" name="楕円 531">
                  <a:extLst>
                    <a:ext uri="{FF2B5EF4-FFF2-40B4-BE49-F238E27FC236}">
                      <a16:creationId xmlns:a16="http://schemas.microsoft.com/office/drawing/2014/main" id="{51AD48DF-0E53-4C51-9441-B8F0410763B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16" name="グループ化 515">
                <a:extLst>
                  <a:ext uri="{FF2B5EF4-FFF2-40B4-BE49-F238E27FC236}">
                    <a16:creationId xmlns:a16="http://schemas.microsoft.com/office/drawing/2014/main" id="{5794601E-C5D1-4E09-8FF2-37ABEAFA8DB2}"/>
                  </a:ext>
                </a:extLst>
              </p:cNvPr>
              <p:cNvGrpSpPr/>
              <p:nvPr/>
            </p:nvGrpSpPr>
            <p:grpSpPr>
              <a:xfrm rot="5400000">
                <a:off x="2629542" y="3410730"/>
                <a:ext cx="173337" cy="1348145"/>
                <a:chOff x="6804757" y="3600568"/>
                <a:chExt cx="180000" cy="1348145"/>
              </a:xfrm>
            </p:grpSpPr>
            <p:sp>
              <p:nvSpPr>
                <p:cNvPr id="529" name="楕円 528">
                  <a:extLst>
                    <a:ext uri="{FF2B5EF4-FFF2-40B4-BE49-F238E27FC236}">
                      <a16:creationId xmlns:a16="http://schemas.microsoft.com/office/drawing/2014/main" id="{262415A1-ADBA-4FE0-882D-CB70A3C394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3600568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0" name="楕円 529">
                  <a:extLst>
                    <a:ext uri="{FF2B5EF4-FFF2-40B4-BE49-F238E27FC236}">
                      <a16:creationId xmlns:a16="http://schemas.microsoft.com/office/drawing/2014/main" id="{68A70040-9DE1-4E2D-A538-F01F772AAC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04757" y="4768713"/>
                  <a:ext cx="180000" cy="180000"/>
                </a:xfrm>
                <a:prstGeom prst="ellipse">
                  <a:avLst/>
                </a:prstGeom>
                <a:solidFill>
                  <a:srgbClr val="BFA97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17" name="グループ化 516">
                <a:extLst>
                  <a:ext uri="{FF2B5EF4-FFF2-40B4-BE49-F238E27FC236}">
                    <a16:creationId xmlns:a16="http://schemas.microsoft.com/office/drawing/2014/main" id="{6187F41A-9993-4C16-83D0-75596852F5FE}"/>
                  </a:ext>
                </a:extLst>
              </p:cNvPr>
              <p:cNvGrpSpPr/>
              <p:nvPr/>
            </p:nvGrpSpPr>
            <p:grpSpPr>
              <a:xfrm>
                <a:off x="1985235" y="3436813"/>
                <a:ext cx="1257545" cy="1294263"/>
                <a:chOff x="3649182" y="3704392"/>
                <a:chExt cx="1039294" cy="1221832"/>
              </a:xfrm>
            </p:grpSpPr>
            <p:grpSp>
              <p:nvGrpSpPr>
                <p:cNvPr id="523" name="グループ化 522">
                  <a:extLst>
                    <a:ext uri="{FF2B5EF4-FFF2-40B4-BE49-F238E27FC236}">
                      <a16:creationId xmlns:a16="http://schemas.microsoft.com/office/drawing/2014/main" id="{8A1FBEE2-84AF-49B2-99DC-C23BC4DEFF71}"/>
                    </a:ext>
                  </a:extLst>
                </p:cNvPr>
                <p:cNvGrpSpPr/>
                <p:nvPr/>
              </p:nvGrpSpPr>
              <p:grpSpPr>
                <a:xfrm>
                  <a:off x="3649182" y="3704392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27" name="フリーフォーム: 図形 526">
                    <a:extLst>
                      <a:ext uri="{FF2B5EF4-FFF2-40B4-BE49-F238E27FC236}">
                        <a16:creationId xmlns:a16="http://schemas.microsoft.com/office/drawing/2014/main" id="{673AD1D4-38BE-4A2E-82F3-CC98439FC10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8" name="フリーフォーム: 図形 527">
                    <a:extLst>
                      <a:ext uri="{FF2B5EF4-FFF2-40B4-BE49-F238E27FC236}">
                        <a16:creationId xmlns:a16="http://schemas.microsoft.com/office/drawing/2014/main" id="{253EBF6B-D850-482C-BDDC-4A73F6AD64B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24" name="グループ化 523">
                  <a:extLst>
                    <a:ext uri="{FF2B5EF4-FFF2-40B4-BE49-F238E27FC236}">
                      <a16:creationId xmlns:a16="http://schemas.microsoft.com/office/drawing/2014/main" id="{D2847BCF-1D80-4ED6-8AD6-5CFAF0DBDD52}"/>
                    </a:ext>
                  </a:extLst>
                </p:cNvPr>
                <p:cNvGrpSpPr/>
                <p:nvPr/>
              </p:nvGrpSpPr>
              <p:grpSpPr>
                <a:xfrm flipV="1">
                  <a:off x="3649182" y="4386224"/>
                  <a:ext cx="1039294" cy="540000"/>
                  <a:chOff x="3718923" y="3704392"/>
                  <a:chExt cx="1039294" cy="540000"/>
                </a:xfrm>
              </p:grpSpPr>
              <p:sp>
                <p:nvSpPr>
                  <p:cNvPr id="525" name="フリーフォーム: 図形 524">
                    <a:extLst>
                      <a:ext uri="{FF2B5EF4-FFF2-40B4-BE49-F238E27FC236}">
                        <a16:creationId xmlns:a16="http://schemas.microsoft.com/office/drawing/2014/main" id="{85A61F33-3C21-4B3D-BF74-6AD5F1A503C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700000">
                    <a:off x="388588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6" name="フリーフォーム: 図形 525">
                    <a:extLst>
                      <a:ext uri="{FF2B5EF4-FFF2-40B4-BE49-F238E27FC236}">
                        <a16:creationId xmlns:a16="http://schemas.microsoft.com/office/drawing/2014/main" id="{8ADE00F9-D890-4A6B-A796-BBCDF427168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18900000" flipH="1">
                    <a:off x="4552148" y="3704392"/>
                    <a:ext cx="206069" cy="540000"/>
                  </a:xfrm>
                  <a:custGeom>
                    <a:avLst/>
                    <a:gdLst>
                      <a:gd name="connsiteX0" fmla="*/ 164969 w 329938"/>
                      <a:gd name="connsiteY0" fmla="*/ 0 h 864596"/>
                      <a:gd name="connsiteX1" fmla="*/ 217241 w 329938"/>
                      <a:gd name="connsiteY1" fmla="*/ 63355 h 864596"/>
                      <a:gd name="connsiteX2" fmla="*/ 329938 w 329938"/>
                      <a:gd name="connsiteY2" fmla="*/ 432298 h 864596"/>
                      <a:gd name="connsiteX3" fmla="*/ 217241 w 329938"/>
                      <a:gd name="connsiteY3" fmla="*/ 801241 h 864596"/>
                      <a:gd name="connsiteX4" fmla="*/ 164969 w 329938"/>
                      <a:gd name="connsiteY4" fmla="*/ 864596 h 864596"/>
                      <a:gd name="connsiteX5" fmla="*/ 112697 w 329938"/>
                      <a:gd name="connsiteY5" fmla="*/ 801241 h 864596"/>
                      <a:gd name="connsiteX6" fmla="*/ 0 w 329938"/>
                      <a:gd name="connsiteY6" fmla="*/ 432298 h 864596"/>
                      <a:gd name="connsiteX7" fmla="*/ 112697 w 329938"/>
                      <a:gd name="connsiteY7" fmla="*/ 63355 h 864596"/>
                      <a:gd name="connsiteX8" fmla="*/ 164969 w 329938"/>
                      <a:gd name="connsiteY8" fmla="*/ 0 h 864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9938" h="864596">
                        <a:moveTo>
                          <a:pt x="164969" y="0"/>
                        </a:moveTo>
                        <a:lnTo>
                          <a:pt x="217241" y="63355"/>
                        </a:lnTo>
                        <a:cubicBezTo>
                          <a:pt x="288392" y="168672"/>
                          <a:pt x="329938" y="295633"/>
                          <a:pt x="329938" y="432298"/>
                        </a:cubicBezTo>
                        <a:cubicBezTo>
                          <a:pt x="329938" y="568963"/>
                          <a:pt x="288392" y="695924"/>
                          <a:pt x="217241" y="801241"/>
                        </a:cubicBezTo>
                        <a:lnTo>
                          <a:pt x="164969" y="864596"/>
                        </a:lnTo>
                        <a:lnTo>
                          <a:pt x="112697" y="801241"/>
                        </a:lnTo>
                        <a:cubicBezTo>
                          <a:pt x="41546" y="695924"/>
                          <a:pt x="0" y="568963"/>
                          <a:pt x="0" y="432298"/>
                        </a:cubicBezTo>
                        <a:cubicBezTo>
                          <a:pt x="0" y="295633"/>
                          <a:pt x="41546" y="168672"/>
                          <a:pt x="112697" y="63355"/>
                        </a:cubicBezTo>
                        <a:lnTo>
                          <a:pt x="164969" y="0"/>
                        </a:lnTo>
                        <a:close/>
                      </a:path>
                    </a:pathLst>
                  </a:custGeom>
                  <a:solidFill>
                    <a:srgbClr val="BFA97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18" name="グループ化 517">
                <a:extLst>
                  <a:ext uri="{FF2B5EF4-FFF2-40B4-BE49-F238E27FC236}">
                    <a16:creationId xmlns:a16="http://schemas.microsoft.com/office/drawing/2014/main" id="{3060F38C-2AC1-4AC9-B9C8-FEF51AE6BA41}"/>
                  </a:ext>
                </a:extLst>
              </p:cNvPr>
              <p:cNvGrpSpPr/>
              <p:nvPr/>
            </p:nvGrpSpPr>
            <p:grpSpPr>
              <a:xfrm>
                <a:off x="2449699" y="3839878"/>
                <a:ext cx="540000" cy="520011"/>
                <a:chOff x="6624757" y="4020301"/>
                <a:chExt cx="540000" cy="540000"/>
              </a:xfrm>
            </p:grpSpPr>
            <p:sp>
              <p:nvSpPr>
                <p:cNvPr id="519" name="フリーフォーム: 図形 518">
                  <a:extLst>
                    <a:ext uri="{FF2B5EF4-FFF2-40B4-BE49-F238E27FC236}">
                      <a16:creationId xmlns:a16="http://schemas.microsoft.com/office/drawing/2014/main" id="{AFC4A87C-2D5A-412E-9413-C5BC0A9D7AAC}"/>
                    </a:ext>
                  </a:extLst>
                </p:cNvPr>
                <p:cNvSpPr/>
                <p:nvPr/>
              </p:nvSpPr>
              <p:spPr>
                <a:xfrm>
                  <a:off x="6864490" y="4020301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0" name="フリーフォーム: 図形 519">
                  <a:extLst>
                    <a:ext uri="{FF2B5EF4-FFF2-40B4-BE49-F238E27FC236}">
                      <a16:creationId xmlns:a16="http://schemas.microsoft.com/office/drawing/2014/main" id="{F3461545-65FC-41CB-8BB9-EC8FBD896586}"/>
                    </a:ext>
                  </a:extLst>
                </p:cNvPr>
                <p:cNvSpPr/>
                <p:nvPr/>
              </p:nvSpPr>
              <p:spPr>
                <a:xfrm flipH="1" flipV="1">
                  <a:off x="6864490" y="4291355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1" name="フリーフォーム: 図形 520">
                  <a:extLst>
                    <a:ext uri="{FF2B5EF4-FFF2-40B4-BE49-F238E27FC236}">
                      <a16:creationId xmlns:a16="http://schemas.microsoft.com/office/drawing/2014/main" id="{6C3546A2-7325-4B3C-BE70-551587D75E29}"/>
                    </a:ext>
                  </a:extLst>
                </p:cNvPr>
                <p:cNvSpPr/>
                <p:nvPr/>
              </p:nvSpPr>
              <p:spPr>
                <a:xfrm rot="5400000">
                  <a:off x="7000017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22" name="フリーフォーム: 図形 521">
                  <a:extLst>
                    <a:ext uri="{FF2B5EF4-FFF2-40B4-BE49-F238E27FC236}">
                      <a16:creationId xmlns:a16="http://schemas.microsoft.com/office/drawing/2014/main" id="{DB62E946-B8EE-41DF-9C72-F7586CB96822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728963" y="4155828"/>
                  <a:ext cx="60534" cy="268946"/>
                </a:xfrm>
                <a:custGeom>
                  <a:avLst/>
                  <a:gdLst>
                    <a:gd name="connsiteX0" fmla="*/ 85080 w 170160"/>
                    <a:gd name="connsiteY0" fmla="*/ 0 h 991797"/>
                    <a:gd name="connsiteX1" fmla="*/ 91304 w 170160"/>
                    <a:gd name="connsiteY1" fmla="*/ 441 h 991797"/>
                    <a:gd name="connsiteX2" fmla="*/ 161818 w 170160"/>
                    <a:gd name="connsiteY2" fmla="*/ 237596 h 991797"/>
                    <a:gd name="connsiteX3" fmla="*/ 168552 w 170160"/>
                    <a:gd name="connsiteY3" fmla="*/ 300449 h 991797"/>
                    <a:gd name="connsiteX4" fmla="*/ 170125 w 170160"/>
                    <a:gd name="connsiteY4" fmla="*/ 342001 h 991797"/>
                    <a:gd name="connsiteX5" fmla="*/ 102400 w 170160"/>
                    <a:gd name="connsiteY5" fmla="*/ 923919 h 991797"/>
                    <a:gd name="connsiteX6" fmla="*/ 85080 w 170160"/>
                    <a:gd name="connsiteY6" fmla="*/ 991797 h 991797"/>
                    <a:gd name="connsiteX7" fmla="*/ 67760 w 170160"/>
                    <a:gd name="connsiteY7" fmla="*/ 923919 h 991797"/>
                    <a:gd name="connsiteX8" fmla="*/ 35 w 170160"/>
                    <a:gd name="connsiteY8" fmla="*/ 342001 h 991797"/>
                    <a:gd name="connsiteX9" fmla="*/ 1608 w 170160"/>
                    <a:gd name="connsiteY9" fmla="*/ 300449 h 991797"/>
                    <a:gd name="connsiteX10" fmla="*/ 8342 w 170160"/>
                    <a:gd name="connsiteY10" fmla="*/ 237596 h 991797"/>
                    <a:gd name="connsiteX11" fmla="*/ 78856 w 170160"/>
                    <a:gd name="connsiteY11" fmla="*/ 441 h 991797"/>
                    <a:gd name="connsiteX12" fmla="*/ 85080 w 170160"/>
                    <a:gd name="connsiteY12" fmla="*/ 0 h 991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70160" h="991797">
                      <a:moveTo>
                        <a:pt x="85080" y="0"/>
                      </a:moveTo>
                      <a:lnTo>
                        <a:pt x="91304" y="441"/>
                      </a:lnTo>
                      <a:cubicBezTo>
                        <a:pt x="117578" y="18151"/>
                        <a:pt x="143935" y="92683"/>
                        <a:pt x="161818" y="237596"/>
                      </a:cubicBezTo>
                      <a:lnTo>
                        <a:pt x="168552" y="300449"/>
                      </a:lnTo>
                      <a:lnTo>
                        <a:pt x="170125" y="342001"/>
                      </a:lnTo>
                      <a:cubicBezTo>
                        <a:pt x="171081" y="498866"/>
                        <a:pt x="152764" y="699586"/>
                        <a:pt x="102400" y="923919"/>
                      </a:cubicBezTo>
                      <a:lnTo>
                        <a:pt x="85080" y="991797"/>
                      </a:lnTo>
                      <a:lnTo>
                        <a:pt x="67760" y="923919"/>
                      </a:lnTo>
                      <a:cubicBezTo>
                        <a:pt x="17396" y="699586"/>
                        <a:pt x="-921" y="498866"/>
                        <a:pt x="35" y="342001"/>
                      </a:cubicBezTo>
                      <a:lnTo>
                        <a:pt x="1608" y="300449"/>
                      </a:lnTo>
                      <a:lnTo>
                        <a:pt x="8342" y="237596"/>
                      </a:lnTo>
                      <a:cubicBezTo>
                        <a:pt x="26225" y="92683"/>
                        <a:pt x="52582" y="18151"/>
                        <a:pt x="78856" y="441"/>
                      </a:cubicBezTo>
                      <a:lnTo>
                        <a:pt x="85080" y="0"/>
                      </a:lnTo>
                      <a:close/>
                    </a:path>
                  </a:pathLst>
                </a:custGeom>
                <a:solidFill>
                  <a:srgbClr val="AF936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88172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5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5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7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7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" grpId="0" animBg="1"/>
      <p:bldP spid="840" grpId="0" animBg="1"/>
      <p:bldP spid="3" grpId="0" animBg="1"/>
      <p:bldP spid="3" grpId="1" animBg="1"/>
      <p:bldP spid="3" grpId="2" animBg="1"/>
      <p:bldP spid="2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0</Words>
  <Application>Microsoft Office PowerPoint</Application>
  <PresentationFormat>ワイド画面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江戸勘亭流Ｐ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kanae fujitsuka</dc:creator>
  <cp:lastModifiedBy>kanae fujitsuka</cp:lastModifiedBy>
  <cp:revision>10</cp:revision>
  <dcterms:created xsi:type="dcterms:W3CDTF">2021-09-04T00:30:09Z</dcterms:created>
  <dcterms:modified xsi:type="dcterms:W3CDTF">2021-09-06T07:28:17Z</dcterms:modified>
</cp:coreProperties>
</file>