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</p:sldIdLst>
  <p:sldSz cx="6858000" cy="12192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44" d="100"/>
          <a:sy n="44" d="100"/>
        </p:scale>
        <p:origin x="284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74A72-88B1-40AC-9799-235325253B8E}" type="datetimeFigureOut">
              <a:rPr kumimoji="1" lang="ja-JP" altLang="en-US" smtClean="0"/>
              <a:t>2021/9/14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4FBC6-6055-4E10-BE17-51EEC95A43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3347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74A72-88B1-40AC-9799-235325253B8E}" type="datetimeFigureOut">
              <a:rPr kumimoji="1" lang="ja-JP" altLang="en-US" smtClean="0"/>
              <a:t>2021/9/14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4FBC6-6055-4E10-BE17-51EEC95A43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5819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74A72-88B1-40AC-9799-235325253B8E}" type="datetimeFigureOut">
              <a:rPr kumimoji="1" lang="ja-JP" altLang="en-US" smtClean="0"/>
              <a:t>2021/9/14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4FBC6-6055-4E10-BE17-51EEC95A43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0772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74A72-88B1-40AC-9799-235325253B8E}" type="datetimeFigureOut">
              <a:rPr kumimoji="1" lang="ja-JP" altLang="en-US" smtClean="0"/>
              <a:t>2021/9/14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4FBC6-6055-4E10-BE17-51EEC95A43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4170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74A72-88B1-40AC-9799-235325253B8E}" type="datetimeFigureOut">
              <a:rPr kumimoji="1" lang="ja-JP" altLang="en-US" smtClean="0"/>
              <a:t>2021/9/14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4FBC6-6055-4E10-BE17-51EEC95A43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0082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74A72-88B1-40AC-9799-235325253B8E}" type="datetimeFigureOut">
              <a:rPr kumimoji="1" lang="ja-JP" altLang="en-US" smtClean="0"/>
              <a:t>2021/9/14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4FBC6-6055-4E10-BE17-51EEC95A43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9705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74A72-88B1-40AC-9799-235325253B8E}" type="datetimeFigureOut">
              <a:rPr kumimoji="1" lang="ja-JP" altLang="en-US" smtClean="0"/>
              <a:t>2021/9/14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4FBC6-6055-4E10-BE17-51EEC95A43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2370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74A72-88B1-40AC-9799-235325253B8E}" type="datetimeFigureOut">
              <a:rPr kumimoji="1" lang="ja-JP" altLang="en-US" smtClean="0"/>
              <a:t>2021/9/14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4FBC6-6055-4E10-BE17-51EEC95A43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8178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74A72-88B1-40AC-9799-235325253B8E}" type="datetimeFigureOut">
              <a:rPr kumimoji="1" lang="ja-JP" altLang="en-US" smtClean="0"/>
              <a:t>2021/9/14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4FBC6-6055-4E10-BE17-51EEC95A43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1792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74A72-88B1-40AC-9799-235325253B8E}" type="datetimeFigureOut">
              <a:rPr kumimoji="1" lang="ja-JP" altLang="en-US" smtClean="0"/>
              <a:t>2021/9/14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4FBC6-6055-4E10-BE17-51EEC95A43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2087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74A72-88B1-40AC-9799-235325253B8E}" type="datetimeFigureOut">
              <a:rPr kumimoji="1" lang="ja-JP" altLang="en-US" smtClean="0"/>
              <a:t>2021/9/14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4FBC6-6055-4E10-BE17-51EEC95A43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3268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474A72-88B1-40AC-9799-235325253B8E}" type="datetimeFigureOut">
              <a:rPr kumimoji="1" lang="ja-JP" altLang="en-US" smtClean="0"/>
              <a:t>2021/9/14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4FBC6-6055-4E10-BE17-51EEC95A43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0946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333" r="15083" b="40739"/>
          <a:stretch/>
        </p:blipFill>
        <p:spPr>
          <a:xfrm rot="16200000">
            <a:off x="-2908425" y="5253791"/>
            <a:ext cx="12674851" cy="1684418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7" y="5971022"/>
            <a:ext cx="3730579" cy="5652000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433" y="-2985511"/>
            <a:ext cx="3301787" cy="5971021"/>
          </a:xfrm>
          <a:prstGeom prst="rect">
            <a:avLst/>
          </a:prstGeom>
        </p:spPr>
      </p:pic>
      <p:grpSp>
        <p:nvGrpSpPr>
          <p:cNvPr id="7" name="グループ化 6"/>
          <p:cNvGrpSpPr>
            <a:grpSpLocks noChangeAspect="1"/>
          </p:cNvGrpSpPr>
          <p:nvPr/>
        </p:nvGrpSpPr>
        <p:grpSpPr>
          <a:xfrm>
            <a:off x="102988" y="5028000"/>
            <a:ext cx="4161577" cy="7164000"/>
            <a:chOff x="97667" y="5075524"/>
            <a:chExt cx="4140000" cy="7126855"/>
          </a:xfrm>
        </p:grpSpPr>
        <p:grpSp>
          <p:nvGrpSpPr>
            <p:cNvPr id="21" name="グループ化 20"/>
            <p:cNvGrpSpPr>
              <a:grpSpLocks noChangeAspect="1"/>
            </p:cNvGrpSpPr>
            <p:nvPr/>
          </p:nvGrpSpPr>
          <p:grpSpPr>
            <a:xfrm rot="3263555">
              <a:off x="-1156188" y="6329379"/>
              <a:ext cx="6647709" cy="4140000"/>
              <a:chOff x="6624678" y="2382362"/>
              <a:chExt cx="3920090" cy="2441312"/>
            </a:xfrm>
          </p:grpSpPr>
          <p:sp>
            <p:nvSpPr>
              <p:cNvPr id="22" name="大波 21"/>
              <p:cNvSpPr/>
              <p:nvPr/>
            </p:nvSpPr>
            <p:spPr>
              <a:xfrm rot="1149939">
                <a:off x="6624678" y="2658659"/>
                <a:ext cx="3920090" cy="1917493"/>
              </a:xfrm>
              <a:prstGeom prst="wave">
                <a:avLst/>
              </a:prstGeom>
              <a:ln>
                <a:noFill/>
              </a:ln>
              <a:effectLst>
                <a:innerShdw blurRad="533400" dist="50800" dir="8520000">
                  <a:schemeClr val="bg1">
                    <a:lumMod val="95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23" name="図 22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14517" y="4340886"/>
                <a:ext cx="315040" cy="315040"/>
              </a:xfrm>
              <a:prstGeom prst="rect">
                <a:avLst/>
              </a:prstGeom>
            </p:spPr>
          </p:pic>
          <p:pic>
            <p:nvPicPr>
              <p:cNvPr id="24" name="図 23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929557" y="4212509"/>
                <a:ext cx="256755" cy="256755"/>
              </a:xfrm>
              <a:prstGeom prst="rect">
                <a:avLst/>
              </a:prstGeom>
            </p:spPr>
          </p:pic>
          <p:pic>
            <p:nvPicPr>
              <p:cNvPr id="25" name="図 2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937406" y="4628695"/>
                <a:ext cx="194979" cy="194979"/>
              </a:xfrm>
              <a:prstGeom prst="rect">
                <a:avLst/>
              </a:prstGeom>
            </p:spPr>
          </p:pic>
          <p:pic>
            <p:nvPicPr>
              <p:cNvPr id="26" name="図 25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13110" y="2382362"/>
                <a:ext cx="252000" cy="252000"/>
              </a:xfrm>
              <a:prstGeom prst="rect">
                <a:avLst/>
              </a:prstGeom>
            </p:spPr>
          </p:pic>
          <p:pic>
            <p:nvPicPr>
              <p:cNvPr id="27" name="図 26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34194" y="2666655"/>
                <a:ext cx="144000" cy="144000"/>
              </a:xfrm>
              <a:prstGeom prst="rect">
                <a:avLst/>
              </a:prstGeom>
            </p:spPr>
          </p:pic>
        </p:grpSp>
        <p:pic>
          <p:nvPicPr>
            <p:cNvPr id="6" name="図 5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61792">
              <a:off x="473142" y="10813090"/>
              <a:ext cx="1331862" cy="1389289"/>
            </a:xfrm>
            <a:prstGeom prst="rect">
              <a:avLst/>
            </a:prstGeom>
          </p:spPr>
        </p:pic>
        <p:pic>
          <p:nvPicPr>
            <p:cNvPr id="15" name="図 1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682675">
              <a:off x="473143" y="5396859"/>
              <a:ext cx="1331862" cy="1389289"/>
            </a:xfrm>
            <a:prstGeom prst="rect">
              <a:avLst/>
            </a:prstGeom>
          </p:spPr>
        </p:pic>
      </p:grpSp>
      <p:sp>
        <p:nvSpPr>
          <p:cNvPr id="8" name="テキスト ボックス 7"/>
          <p:cNvSpPr txBox="1"/>
          <p:nvPr/>
        </p:nvSpPr>
        <p:spPr>
          <a:xfrm>
            <a:off x="5826840" y="7555832"/>
            <a:ext cx="461665" cy="9239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5359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81481E-6 -4.375E-6 L -4.81481E-6 -0.25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81481E-6 -0.25 L 0.03635 -0.25 C 0.05278 -0.25 0.07338 -0.33203 0.07338 -0.39843 L 0.07338 -0.54674 " pathEditMode="relative" rAng="0" ptsTypes="AAAA">
                                      <p:cBhvr>
                                        <p:cTn id="24" dur="3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7" y="-14844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6" dur="3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25 L -0.07407 0.25 C -0.10694 0.25 -0.14745 0.35781 -0.14745 0.44557 L -0.14745 0.64206 " pathEditMode="relative" rAng="0" ptsTypes="AAAA">
                                      <p:cBhvr>
                                        <p:cTn id="28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84" y="19596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30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3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たてwide.potx" id="{74C249ED-ECB1-49B2-BF43-BD5F625EA830}" vid="{7DFACE4D-D5A1-48E9-AEAA-DFB1535987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たてwide</Template>
  <TotalTime>368</TotalTime>
  <Words>0</Words>
  <Application>Microsoft Office PowerPoint</Application>
  <PresentationFormat>ワイド画面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メディアメソッド</dc:creator>
  <cp:lastModifiedBy>kanae fujitsuka</cp:lastModifiedBy>
  <cp:revision>21</cp:revision>
  <dcterms:created xsi:type="dcterms:W3CDTF">2020-05-09T10:17:22Z</dcterms:created>
  <dcterms:modified xsi:type="dcterms:W3CDTF">2021-09-14T11:33:37Z</dcterms:modified>
</cp:coreProperties>
</file>