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2" r:id="rId2"/>
    <p:sldId id="258" r:id="rId3"/>
    <p:sldId id="260" r:id="rId4"/>
    <p:sldId id="261" r:id="rId5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E6DC"/>
    <a:srgbClr val="203450"/>
    <a:srgbClr val="EB50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80" autoAdjust="0"/>
    <p:restoredTop sz="94660"/>
  </p:normalViewPr>
  <p:slideViewPr>
    <p:cSldViewPr snapToGrid="0" showGuides="1">
      <p:cViewPr>
        <p:scale>
          <a:sx n="30" d="100"/>
          <a:sy n="30" d="100"/>
        </p:scale>
        <p:origin x="1728" y="1037"/>
      </p:cViewPr>
      <p:guideLst>
        <p:guide orient="horz" pos="2160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07EC4B-5BD1-474C-B1F5-03F047C030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3E9AC00-4A62-443E-9BCE-C27E9186F4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DEFE984-D044-4C0A-9D55-0DAFF2BEC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7F9D1A-D275-42CD-987B-B6F399A8E0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346DF8-20D9-4153-A979-72BA6EAE2E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97689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32427-D156-41CB-9DC5-9909F9443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3A9B9CA-368D-4A72-AC0C-C72A583B7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D0ACE13-A429-46D8-B982-78DAFA9C4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C7D7E01-9B95-43FA-BBB8-5D239B141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EB4323F-2974-4F10-ABC4-1BDC756D4B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31968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E54C7675-F3C3-45C4-857D-704EBF3293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F32C0D05-7D4A-46B8-83F6-114D1C26E7E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AB27407-0254-4744-9A21-1A4A6D9B05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09E00CA-E000-4F3C-A645-E1D57E5775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139A7CC-9805-4CB3-B61E-1DEF4EA3FB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6995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AD2F6-C781-42C9-A163-7ADC874C03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4F3368B-3E69-41EB-8C24-2358E8A7EA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3FFEE9A-3CEA-4742-A2B7-73A98B35F0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A1DC143-2362-4798-8C3F-64EE005396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043A2DB-51D0-4D88-82BF-7651B86FD8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926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1AC4786-B13C-4603-943D-5CD00188E6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A0C45FF-44DF-4771-8DFD-B24E1A356E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BBA1CD1-D812-48BC-913D-12BF03D36A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5D0FBF-7AFA-43F9-A401-CE60CE6C81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8C062-CA0E-404B-AD32-A4DC4DE31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41601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17B42F-53F7-4AB8-A15D-693445AEC2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6316285-1A2A-4930-BFCF-4FED4FA1432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CA3AAB70-6B9B-401E-A3AC-C9BEBB75A18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B2B7B3-D6B6-492D-B950-1646AE9B1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EC3697-7841-4E98-8152-26D0012A9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62B906D-2259-4D06-8C12-C44B9135E7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142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CC9D844-532C-43D4-A377-273EE4854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9FE11A3-EB65-48D7-8C26-DEEA46ED46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828747D-4AE7-4689-BB31-E7211FEF69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6A2077DC-6508-41D6-9488-0A0A9F951D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16F6F2D8-6547-4659-8848-0DA412F9312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6D3E0FE-1F21-4EF1-83BC-049F8D3A46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28480E1D-724C-4D36-BF40-B7C89F54C4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1199C25B-1C4C-4F69-A492-A0DF5AC56E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20598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2D2254D-4BF2-4BF7-9363-30E1EE7AF1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2111F7EC-E701-4864-AD31-89C2F330B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1B45AD5-98AC-4982-BBED-0B28CC55D2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97D9136D-FD24-46A4-A10A-4676891C2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7269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88B8BF9A-E482-4ADF-9560-F167C020C5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1E444921-0169-4424-82EC-181AC4C8B2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19D0A67-EF1C-4277-81DE-042EA4FB42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2849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6A912FC-DBC4-41AA-97E3-54B3C94984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2FE348E-2CDA-4CA3-B610-FD71F99A90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7896E7E-F61A-4DF2-AA46-8B6898E2AC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04F2D8F-7E69-456B-A7F5-FFA616BFA1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ABCDDE1-FB7A-41F7-9394-9D02ECB487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DF6A0E7-5198-4612-8C44-6E29009658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0207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09BEA1E-1AF1-4FA0-9087-9FFE3C6AE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0D8B7AC-B611-4607-AA35-2BFD089D6D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DC9B355-04E1-4DA7-8AC5-3D6D7CC7FE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8EDEFED5-419E-4D2D-B1A9-BEFC9A278B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839D295E-B30C-40CA-A044-CCAA80F42F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6681563-9EDB-4088-B923-7F06EF20E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120254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71ADFBA5-86B8-4CD4-8211-DD82B781A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CE8B04A-2749-45A7-BB42-CBDFD9A9FAC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219DF89-B43D-40DF-82B9-31283126C8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027C15-7A51-495B-B549-4C50AF972FC2}" type="datetimeFigureOut">
              <a:rPr kumimoji="1" lang="ja-JP" altLang="en-US" smtClean="0"/>
              <a:t>2022/4/18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F9E7E2-81B9-464E-A761-9B2A11BD0B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B050FE-9B8F-4F87-96F2-32022C60C6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AC3224-BD2C-483A-A32A-4632EEBC8A6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4183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F38D06-5A88-4487-BA17-EFCC71098620}"/>
              </a:ext>
            </a:extLst>
          </p:cNvPr>
          <p:cNvSpPr/>
          <p:nvPr/>
        </p:nvSpPr>
        <p:spPr>
          <a:xfrm>
            <a:off x="-736600" y="0"/>
            <a:ext cx="13487400" cy="6858000"/>
          </a:xfrm>
          <a:prstGeom prst="rect">
            <a:avLst/>
          </a:prstGeom>
          <a:solidFill>
            <a:srgbClr val="FAE6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9513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0F15ACCC-EAB0-4D89-9DB3-200BF9298334}"/>
              </a:ext>
            </a:extLst>
          </p:cNvPr>
          <p:cNvGrpSpPr/>
          <p:nvPr/>
        </p:nvGrpSpPr>
        <p:grpSpPr>
          <a:xfrm>
            <a:off x="-196711" y="-555766"/>
            <a:ext cx="2759019" cy="7678726"/>
            <a:chOff x="-196711" y="-555766"/>
            <a:chExt cx="2759019" cy="7678726"/>
          </a:xfrm>
        </p:grpSpPr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1BEC9C8F-788D-487A-BF90-C8517659440E}"/>
                </a:ext>
              </a:extLst>
            </p:cNvPr>
            <p:cNvSpPr/>
            <p:nvPr/>
          </p:nvSpPr>
          <p:spPr>
            <a:xfrm rot="20883046">
              <a:off x="413555" y="-555766"/>
              <a:ext cx="711200" cy="7494270"/>
            </a:xfrm>
            <a:custGeom>
              <a:avLst/>
              <a:gdLst>
                <a:gd name="connsiteX0" fmla="*/ 0 w 711200"/>
                <a:gd name="connsiteY0" fmla="*/ 0 h 6451600"/>
                <a:gd name="connsiteX1" fmla="*/ 457200 w 711200"/>
                <a:gd name="connsiteY1" fmla="*/ 2204720 h 6451600"/>
                <a:gd name="connsiteX2" fmla="*/ 711200 w 711200"/>
                <a:gd name="connsiteY2" fmla="*/ 6451600 h 6451600"/>
                <a:gd name="connsiteX3" fmla="*/ 711200 w 711200"/>
                <a:gd name="connsiteY3" fmla="*/ 6451600 h 6451600"/>
                <a:gd name="connsiteX4" fmla="*/ 711200 w 711200"/>
                <a:gd name="connsiteY4" fmla="*/ 6451600 h 64516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11200" h="6451600">
                  <a:moveTo>
                    <a:pt x="0" y="0"/>
                  </a:moveTo>
                  <a:cubicBezTo>
                    <a:pt x="169333" y="564726"/>
                    <a:pt x="338667" y="1129453"/>
                    <a:pt x="457200" y="2204720"/>
                  </a:cubicBezTo>
                  <a:cubicBezTo>
                    <a:pt x="575733" y="3279987"/>
                    <a:pt x="711200" y="6451600"/>
                    <a:pt x="711200" y="6451600"/>
                  </a:cubicBezTo>
                  <a:lnTo>
                    <a:pt x="711200" y="6451600"/>
                  </a:lnTo>
                  <a:lnTo>
                    <a:pt x="711200" y="6451600"/>
                  </a:lnTo>
                </a:path>
              </a:pathLst>
            </a:custGeom>
            <a:noFill/>
            <a:ln w="3492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フリーフォーム: 図形 12">
              <a:extLst>
                <a:ext uri="{FF2B5EF4-FFF2-40B4-BE49-F238E27FC236}">
                  <a16:creationId xmlns:a16="http://schemas.microsoft.com/office/drawing/2014/main" id="{F941A8BB-08C7-4589-B740-F4110F7C1F48}"/>
                </a:ext>
              </a:extLst>
            </p:cNvPr>
            <p:cNvSpPr/>
            <p:nvPr/>
          </p:nvSpPr>
          <p:spPr>
            <a:xfrm rot="21471528">
              <a:off x="-196711" y="-106320"/>
              <a:ext cx="2407916" cy="5039360"/>
            </a:xfrm>
            <a:custGeom>
              <a:avLst/>
              <a:gdLst>
                <a:gd name="connsiteX0" fmla="*/ 0 w 3058160"/>
                <a:gd name="connsiteY0" fmla="*/ 0 h 6573520"/>
                <a:gd name="connsiteX1" fmla="*/ 1432560 w 3058160"/>
                <a:gd name="connsiteY1" fmla="*/ 2123440 h 6573520"/>
                <a:gd name="connsiteX2" fmla="*/ 2621280 w 3058160"/>
                <a:gd name="connsiteY2" fmla="*/ 4846320 h 6573520"/>
                <a:gd name="connsiteX3" fmla="*/ 3058160 w 3058160"/>
                <a:gd name="connsiteY3" fmla="*/ 6573520 h 65735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058160" h="6573520">
                  <a:moveTo>
                    <a:pt x="0" y="0"/>
                  </a:moveTo>
                  <a:cubicBezTo>
                    <a:pt x="497840" y="657860"/>
                    <a:pt x="995680" y="1315720"/>
                    <a:pt x="1432560" y="2123440"/>
                  </a:cubicBezTo>
                  <a:cubicBezTo>
                    <a:pt x="1869440" y="2931160"/>
                    <a:pt x="2350347" y="4104640"/>
                    <a:pt x="2621280" y="4846320"/>
                  </a:cubicBezTo>
                  <a:cubicBezTo>
                    <a:pt x="2892213" y="5588000"/>
                    <a:pt x="2975186" y="6080760"/>
                    <a:pt x="3058160" y="6573520"/>
                  </a:cubicBezTo>
                </a:path>
              </a:pathLst>
            </a:custGeom>
            <a:noFill/>
            <a:ln w="3492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98C4B36E-F369-441A-A55D-5FE5D1A8A4CC}"/>
                </a:ext>
              </a:extLst>
            </p:cNvPr>
            <p:cNvSpPr/>
            <p:nvPr/>
          </p:nvSpPr>
          <p:spPr>
            <a:xfrm rot="20883046">
              <a:off x="155752" y="-481117"/>
              <a:ext cx="388827" cy="6228080"/>
            </a:xfrm>
            <a:custGeom>
              <a:avLst/>
              <a:gdLst>
                <a:gd name="connsiteX0" fmla="*/ 142240 w 388827"/>
                <a:gd name="connsiteY0" fmla="*/ 0 h 6228080"/>
                <a:gd name="connsiteX1" fmla="*/ 386080 w 388827"/>
                <a:gd name="connsiteY1" fmla="*/ 3413760 h 6228080"/>
                <a:gd name="connsiteX2" fmla="*/ 0 w 388827"/>
                <a:gd name="connsiteY2" fmla="*/ 6228080 h 6228080"/>
                <a:gd name="connsiteX3" fmla="*/ 0 w 388827"/>
                <a:gd name="connsiteY3" fmla="*/ 6228080 h 62280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8827" h="6228080">
                  <a:moveTo>
                    <a:pt x="142240" y="0"/>
                  </a:moveTo>
                  <a:cubicBezTo>
                    <a:pt x="276013" y="1187873"/>
                    <a:pt x="409787" y="2375747"/>
                    <a:pt x="386080" y="3413760"/>
                  </a:cubicBezTo>
                  <a:cubicBezTo>
                    <a:pt x="362373" y="4451773"/>
                    <a:pt x="0" y="6228080"/>
                    <a:pt x="0" y="6228080"/>
                  </a:cubicBezTo>
                  <a:lnTo>
                    <a:pt x="0" y="6228080"/>
                  </a:lnTo>
                </a:path>
              </a:pathLst>
            </a:custGeom>
            <a:noFill/>
            <a:ln w="34925"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2471881C-20BC-43B9-A3D6-FB725DB3211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407641" y="335571"/>
              <a:ext cx="549716" cy="523875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AC484123-FB7F-4CC8-AFE3-CF70636C110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754863" y="648741"/>
              <a:ext cx="549716" cy="523875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7898305F-902A-42A7-99B2-FA1036CF8D6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433988" y="1045560"/>
              <a:ext cx="549716" cy="523875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60469A2D-0807-4708-AE6F-014C641A00C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923434" y="1229520"/>
              <a:ext cx="549716" cy="523875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019D98D5-E22D-47F8-A141-9F0734DBABE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671800" y="1817222"/>
              <a:ext cx="549716" cy="523875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D5773515-B9CF-4591-B0BF-C45A5848DD8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761441" y="2921588"/>
              <a:ext cx="549716" cy="523875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08F47D1C-0650-48F3-9194-54D2C26390C4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672446" y="3386951"/>
              <a:ext cx="549716" cy="523875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639D3F88-7225-417E-A7EF-15B1FD5249D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320631" y="4552734"/>
              <a:ext cx="549716" cy="523875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B8422ABC-BCB0-465B-8DB5-E225ABC373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040471" y="4870044"/>
              <a:ext cx="549716" cy="523875"/>
            </a:xfrm>
            <a:prstGeom prst="rect">
              <a:avLst/>
            </a:prstGeom>
          </p:spPr>
        </p:pic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4EA556D5-4760-4105-9B9C-53881F4320A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345248" y="5216095"/>
              <a:ext cx="549716" cy="523875"/>
            </a:xfrm>
            <a:prstGeom prst="rect">
              <a:avLst/>
            </a:prstGeom>
          </p:spPr>
        </p:pic>
        <p:pic>
          <p:nvPicPr>
            <p:cNvPr id="28" name="図 27">
              <a:extLst>
                <a:ext uri="{FF2B5EF4-FFF2-40B4-BE49-F238E27FC236}">
                  <a16:creationId xmlns:a16="http://schemas.microsoft.com/office/drawing/2014/main" id="{9E5DFF83-FA16-4CB1-82BF-94809F14F62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556329" y="5706101"/>
              <a:ext cx="388827" cy="370549"/>
            </a:xfrm>
            <a:prstGeom prst="rect">
              <a:avLst/>
            </a:prstGeom>
          </p:spPr>
        </p:pic>
        <p:pic>
          <p:nvPicPr>
            <p:cNvPr id="29" name="図 28">
              <a:extLst>
                <a:ext uri="{FF2B5EF4-FFF2-40B4-BE49-F238E27FC236}">
                  <a16:creationId xmlns:a16="http://schemas.microsoft.com/office/drawing/2014/main" id="{1BA02BBE-A51D-42E5-9FF5-6570DC76197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548563" y="6140539"/>
              <a:ext cx="305011" cy="290673"/>
            </a:xfrm>
            <a:prstGeom prst="rect">
              <a:avLst/>
            </a:prstGeom>
          </p:spPr>
        </p:pic>
        <p:pic>
          <p:nvPicPr>
            <p:cNvPr id="30" name="図 29">
              <a:extLst>
                <a:ext uri="{FF2B5EF4-FFF2-40B4-BE49-F238E27FC236}">
                  <a16:creationId xmlns:a16="http://schemas.microsoft.com/office/drawing/2014/main" id="{8C8AA19F-D2DE-4833-A570-682961BE48C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23455" y="3339129"/>
              <a:ext cx="549716" cy="523875"/>
            </a:xfrm>
            <a:prstGeom prst="rect">
              <a:avLst/>
            </a:prstGeom>
          </p:spPr>
        </p:pic>
        <p:pic>
          <p:nvPicPr>
            <p:cNvPr id="32" name="図 31">
              <a:extLst>
                <a:ext uri="{FF2B5EF4-FFF2-40B4-BE49-F238E27FC236}">
                  <a16:creationId xmlns:a16="http://schemas.microsoft.com/office/drawing/2014/main" id="{4054936B-3AFE-41E4-8702-0D5D935A1D5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883046">
              <a:off x="114885" y="3771157"/>
              <a:ext cx="549716" cy="523875"/>
            </a:xfrm>
            <a:prstGeom prst="rect">
              <a:avLst/>
            </a:prstGeom>
          </p:spPr>
        </p:pic>
        <p:pic>
          <p:nvPicPr>
            <p:cNvPr id="35" name="図 34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733FF938-D97D-40E1-831E-8E75B3E30C7C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097478">
              <a:off x="1151030" y="3708838"/>
              <a:ext cx="118533" cy="461311"/>
            </a:xfrm>
            <a:prstGeom prst="rect">
              <a:avLst/>
            </a:prstGeom>
          </p:spPr>
        </p:pic>
        <p:pic>
          <p:nvPicPr>
            <p:cNvPr id="36" name="図 35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384C8A57-A002-403A-8C23-790C047DE0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877761" flipH="1">
              <a:off x="1117585" y="3969283"/>
              <a:ext cx="110955" cy="461311"/>
            </a:xfrm>
            <a:prstGeom prst="rect">
              <a:avLst/>
            </a:prstGeom>
          </p:spPr>
        </p:pic>
        <p:pic>
          <p:nvPicPr>
            <p:cNvPr id="37" name="図 36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DBC686F7-C808-4968-B4BD-85CAE3E0CE1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097478">
              <a:off x="1282451" y="4207933"/>
              <a:ext cx="118533" cy="461311"/>
            </a:xfrm>
            <a:prstGeom prst="rect">
              <a:avLst/>
            </a:prstGeom>
          </p:spPr>
        </p:pic>
        <p:pic>
          <p:nvPicPr>
            <p:cNvPr id="38" name="図 37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E3D73688-2FE2-4EEB-9CD4-479C261F984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877761" flipH="1">
              <a:off x="1249006" y="4468378"/>
              <a:ext cx="110955" cy="461311"/>
            </a:xfrm>
            <a:prstGeom prst="rect">
              <a:avLst/>
            </a:prstGeom>
          </p:spPr>
        </p:pic>
        <p:pic>
          <p:nvPicPr>
            <p:cNvPr id="39" name="図 38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9243F84E-F7E9-44E1-8660-0DDB72CB83E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932505">
              <a:off x="731299" y="4207933"/>
              <a:ext cx="118533" cy="461311"/>
            </a:xfrm>
            <a:prstGeom prst="rect">
              <a:avLst/>
            </a:prstGeom>
          </p:spPr>
        </p:pic>
        <p:pic>
          <p:nvPicPr>
            <p:cNvPr id="40" name="図 39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7C883A8C-F030-48B0-A99D-4FE023A74A52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712788" flipH="1">
              <a:off x="651108" y="4430634"/>
              <a:ext cx="110955" cy="461311"/>
            </a:xfrm>
            <a:prstGeom prst="rect">
              <a:avLst/>
            </a:prstGeom>
          </p:spPr>
        </p:pic>
        <p:pic>
          <p:nvPicPr>
            <p:cNvPr id="41" name="図 40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8F6A8C1F-BA88-4358-A1D4-ADAF2BC68FFF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2712788" flipH="1">
              <a:off x="684137" y="5108898"/>
              <a:ext cx="110955" cy="461311"/>
            </a:xfrm>
            <a:prstGeom prst="rect">
              <a:avLst/>
            </a:prstGeom>
          </p:spPr>
        </p:pic>
        <p:pic>
          <p:nvPicPr>
            <p:cNvPr id="42" name="図 41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4FFE957B-FE56-4496-8C93-929B350E366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932505">
              <a:off x="775973" y="4861084"/>
              <a:ext cx="118533" cy="461311"/>
            </a:xfrm>
            <a:prstGeom prst="rect">
              <a:avLst/>
            </a:prstGeom>
          </p:spPr>
        </p:pic>
        <p:pic>
          <p:nvPicPr>
            <p:cNvPr id="43" name="図 42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69C46A43-6642-4FB1-AA4E-D94CB123D9CA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097478">
              <a:off x="2046937" y="3708838"/>
              <a:ext cx="118533" cy="461311"/>
            </a:xfrm>
            <a:prstGeom prst="rect">
              <a:avLst/>
            </a:prstGeom>
          </p:spPr>
        </p:pic>
        <p:pic>
          <p:nvPicPr>
            <p:cNvPr id="44" name="図 43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2E6B3E3C-188E-4B24-8FD7-FFE218C9508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877761" flipH="1">
              <a:off x="2013492" y="3969283"/>
              <a:ext cx="110955" cy="461311"/>
            </a:xfrm>
            <a:prstGeom prst="rect">
              <a:avLst/>
            </a:prstGeom>
          </p:spPr>
        </p:pic>
        <p:pic>
          <p:nvPicPr>
            <p:cNvPr id="45" name="図 44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EAADAC29-A89F-4782-86AF-5028E2726F3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097478">
              <a:off x="2272386" y="4536549"/>
              <a:ext cx="118533" cy="461311"/>
            </a:xfrm>
            <a:prstGeom prst="rect">
              <a:avLst/>
            </a:prstGeom>
          </p:spPr>
        </p:pic>
        <p:pic>
          <p:nvPicPr>
            <p:cNvPr id="46" name="図 45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19FE1E99-BAF4-4B2D-B210-898E9709F907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877761" flipH="1">
              <a:off x="2238941" y="4796994"/>
              <a:ext cx="110955" cy="461311"/>
            </a:xfrm>
            <a:prstGeom prst="rect">
              <a:avLst/>
            </a:prstGeom>
          </p:spPr>
        </p:pic>
        <p:pic>
          <p:nvPicPr>
            <p:cNvPr id="47" name="図 46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8F31D185-B3AE-4AF5-A7D6-D8532252B50E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8097478">
              <a:off x="1846483" y="6401204"/>
              <a:ext cx="118533" cy="461311"/>
            </a:xfrm>
            <a:prstGeom prst="rect">
              <a:avLst/>
            </a:prstGeom>
          </p:spPr>
        </p:pic>
        <p:pic>
          <p:nvPicPr>
            <p:cNvPr id="48" name="図 47" descr="記号, 座る, 写真, グリーン が含まれている画像&#10;&#10;自動的に生成された説明">
              <a:extLst>
                <a:ext uri="{FF2B5EF4-FFF2-40B4-BE49-F238E27FC236}">
                  <a16:creationId xmlns:a16="http://schemas.microsoft.com/office/drawing/2014/main" id="{74E8F35D-9C91-443B-B7DD-C7D8CACA0866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1877761" flipH="1">
              <a:off x="1813038" y="6661649"/>
              <a:ext cx="110955" cy="461311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27983488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drape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フリーフォーム: 図形 11">
            <a:extLst>
              <a:ext uri="{FF2B5EF4-FFF2-40B4-BE49-F238E27FC236}">
                <a16:creationId xmlns:a16="http://schemas.microsoft.com/office/drawing/2014/main" id="{1BEC9C8F-788D-487A-BF90-C8517659440E}"/>
              </a:ext>
            </a:extLst>
          </p:cNvPr>
          <p:cNvSpPr/>
          <p:nvPr/>
        </p:nvSpPr>
        <p:spPr>
          <a:xfrm rot="20883046">
            <a:off x="413555" y="-555766"/>
            <a:ext cx="711200" cy="7494270"/>
          </a:xfrm>
          <a:custGeom>
            <a:avLst/>
            <a:gdLst>
              <a:gd name="connsiteX0" fmla="*/ 0 w 711200"/>
              <a:gd name="connsiteY0" fmla="*/ 0 h 6451600"/>
              <a:gd name="connsiteX1" fmla="*/ 457200 w 711200"/>
              <a:gd name="connsiteY1" fmla="*/ 2204720 h 6451600"/>
              <a:gd name="connsiteX2" fmla="*/ 711200 w 711200"/>
              <a:gd name="connsiteY2" fmla="*/ 6451600 h 6451600"/>
              <a:gd name="connsiteX3" fmla="*/ 711200 w 711200"/>
              <a:gd name="connsiteY3" fmla="*/ 6451600 h 6451600"/>
              <a:gd name="connsiteX4" fmla="*/ 711200 w 711200"/>
              <a:gd name="connsiteY4" fmla="*/ 6451600 h 64516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11200" h="6451600">
                <a:moveTo>
                  <a:pt x="0" y="0"/>
                </a:moveTo>
                <a:cubicBezTo>
                  <a:pt x="169333" y="564726"/>
                  <a:pt x="338667" y="1129453"/>
                  <a:pt x="457200" y="2204720"/>
                </a:cubicBezTo>
                <a:cubicBezTo>
                  <a:pt x="575733" y="3279987"/>
                  <a:pt x="711200" y="6451600"/>
                  <a:pt x="711200" y="6451600"/>
                </a:cubicBezTo>
                <a:lnTo>
                  <a:pt x="711200" y="6451600"/>
                </a:lnTo>
                <a:lnTo>
                  <a:pt x="711200" y="6451600"/>
                </a:lnTo>
              </a:path>
            </a:pathLst>
          </a:cu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フリーフォーム: 図形 12">
            <a:extLst>
              <a:ext uri="{FF2B5EF4-FFF2-40B4-BE49-F238E27FC236}">
                <a16:creationId xmlns:a16="http://schemas.microsoft.com/office/drawing/2014/main" id="{F941A8BB-08C7-4589-B740-F4110F7C1F48}"/>
              </a:ext>
            </a:extLst>
          </p:cNvPr>
          <p:cNvSpPr/>
          <p:nvPr/>
        </p:nvSpPr>
        <p:spPr>
          <a:xfrm rot="21471528">
            <a:off x="-196711" y="-106320"/>
            <a:ext cx="2407916" cy="5039360"/>
          </a:xfrm>
          <a:custGeom>
            <a:avLst/>
            <a:gdLst>
              <a:gd name="connsiteX0" fmla="*/ 0 w 3058160"/>
              <a:gd name="connsiteY0" fmla="*/ 0 h 6573520"/>
              <a:gd name="connsiteX1" fmla="*/ 1432560 w 3058160"/>
              <a:gd name="connsiteY1" fmla="*/ 2123440 h 6573520"/>
              <a:gd name="connsiteX2" fmla="*/ 2621280 w 3058160"/>
              <a:gd name="connsiteY2" fmla="*/ 4846320 h 6573520"/>
              <a:gd name="connsiteX3" fmla="*/ 3058160 w 3058160"/>
              <a:gd name="connsiteY3" fmla="*/ 6573520 h 65735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058160" h="6573520">
                <a:moveTo>
                  <a:pt x="0" y="0"/>
                </a:moveTo>
                <a:cubicBezTo>
                  <a:pt x="497840" y="657860"/>
                  <a:pt x="995680" y="1315720"/>
                  <a:pt x="1432560" y="2123440"/>
                </a:cubicBezTo>
                <a:cubicBezTo>
                  <a:pt x="1869440" y="2931160"/>
                  <a:pt x="2350347" y="4104640"/>
                  <a:pt x="2621280" y="4846320"/>
                </a:cubicBezTo>
                <a:cubicBezTo>
                  <a:pt x="2892213" y="5588000"/>
                  <a:pt x="2975186" y="6080760"/>
                  <a:pt x="3058160" y="6573520"/>
                </a:cubicBezTo>
              </a:path>
            </a:pathLst>
          </a:cu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フリーフォーム: 図形 13">
            <a:extLst>
              <a:ext uri="{FF2B5EF4-FFF2-40B4-BE49-F238E27FC236}">
                <a16:creationId xmlns:a16="http://schemas.microsoft.com/office/drawing/2014/main" id="{98C4B36E-F369-441A-A55D-5FE5D1A8A4CC}"/>
              </a:ext>
            </a:extLst>
          </p:cNvPr>
          <p:cNvSpPr/>
          <p:nvPr/>
        </p:nvSpPr>
        <p:spPr>
          <a:xfrm rot="20883046">
            <a:off x="155752" y="-481117"/>
            <a:ext cx="388827" cy="6228080"/>
          </a:xfrm>
          <a:custGeom>
            <a:avLst/>
            <a:gdLst>
              <a:gd name="connsiteX0" fmla="*/ 142240 w 388827"/>
              <a:gd name="connsiteY0" fmla="*/ 0 h 6228080"/>
              <a:gd name="connsiteX1" fmla="*/ 386080 w 388827"/>
              <a:gd name="connsiteY1" fmla="*/ 3413760 h 6228080"/>
              <a:gd name="connsiteX2" fmla="*/ 0 w 388827"/>
              <a:gd name="connsiteY2" fmla="*/ 6228080 h 6228080"/>
              <a:gd name="connsiteX3" fmla="*/ 0 w 388827"/>
              <a:gd name="connsiteY3" fmla="*/ 6228080 h 622808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88827" h="6228080">
                <a:moveTo>
                  <a:pt x="142240" y="0"/>
                </a:moveTo>
                <a:cubicBezTo>
                  <a:pt x="276013" y="1187873"/>
                  <a:pt x="409787" y="2375747"/>
                  <a:pt x="386080" y="3413760"/>
                </a:cubicBezTo>
                <a:cubicBezTo>
                  <a:pt x="362373" y="4451773"/>
                  <a:pt x="0" y="6228080"/>
                  <a:pt x="0" y="6228080"/>
                </a:cubicBezTo>
                <a:lnTo>
                  <a:pt x="0" y="6228080"/>
                </a:lnTo>
              </a:path>
            </a:pathLst>
          </a:custGeom>
          <a:noFill/>
          <a:ln w="3492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8" name="図 17">
            <a:extLst>
              <a:ext uri="{FF2B5EF4-FFF2-40B4-BE49-F238E27FC236}">
                <a16:creationId xmlns:a16="http://schemas.microsoft.com/office/drawing/2014/main" id="{2471881C-20BC-43B9-A3D6-FB725DB321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407641" y="335571"/>
            <a:ext cx="549716" cy="523875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AC484123-FB7F-4CC8-AFE3-CF70636C110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754863" y="648741"/>
            <a:ext cx="549716" cy="5238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7898305F-902A-42A7-99B2-FA1036CF8D6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433988" y="1045560"/>
            <a:ext cx="549716" cy="523875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60469A2D-0807-4708-AE6F-014C641A00C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923434" y="1229520"/>
            <a:ext cx="549716" cy="523875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019D98D5-E22D-47F8-A141-9F0734DBABE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671800" y="1817222"/>
            <a:ext cx="549716" cy="5238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D5773515-B9CF-4591-B0BF-C45A5848DD8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761441" y="2921588"/>
            <a:ext cx="549716" cy="523875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08F47D1C-0650-48F3-9194-54D2C26390C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672446" y="3386951"/>
            <a:ext cx="549716" cy="52387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639D3F88-7225-417E-A7EF-15B1FD5249D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320631" y="4552734"/>
            <a:ext cx="549716" cy="52387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B8422ABC-BCB0-465B-8DB5-E225ABC373D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040471" y="4870044"/>
            <a:ext cx="549716" cy="52387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4EA556D5-4760-4105-9B9C-53881F4320A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345248" y="5216095"/>
            <a:ext cx="549716" cy="523875"/>
          </a:xfrm>
          <a:prstGeom prst="rect">
            <a:avLst/>
          </a:prstGeom>
        </p:spPr>
      </p:pic>
      <p:pic>
        <p:nvPicPr>
          <p:cNvPr id="28" name="図 27">
            <a:extLst>
              <a:ext uri="{FF2B5EF4-FFF2-40B4-BE49-F238E27FC236}">
                <a16:creationId xmlns:a16="http://schemas.microsoft.com/office/drawing/2014/main" id="{9E5DFF83-FA16-4CB1-82BF-94809F14F6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556329" y="5706101"/>
            <a:ext cx="388827" cy="370549"/>
          </a:xfrm>
          <a:prstGeom prst="rect">
            <a:avLst/>
          </a:prstGeom>
        </p:spPr>
      </p:pic>
      <p:pic>
        <p:nvPicPr>
          <p:cNvPr id="29" name="図 28">
            <a:extLst>
              <a:ext uri="{FF2B5EF4-FFF2-40B4-BE49-F238E27FC236}">
                <a16:creationId xmlns:a16="http://schemas.microsoft.com/office/drawing/2014/main" id="{1BA02BBE-A51D-42E5-9FF5-6570DC76197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548563" y="6140539"/>
            <a:ext cx="305011" cy="290673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8C8AA19F-D2DE-4833-A570-682961BE48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23455" y="3339129"/>
            <a:ext cx="549716" cy="52387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4054936B-3AFE-41E4-8702-0D5D935A1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83046">
            <a:off x="114885" y="3771157"/>
            <a:ext cx="549716" cy="523875"/>
          </a:xfrm>
          <a:prstGeom prst="rect">
            <a:avLst/>
          </a:prstGeom>
        </p:spPr>
      </p:pic>
      <p:pic>
        <p:nvPicPr>
          <p:cNvPr id="35" name="図 34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733FF938-D97D-40E1-831E-8E75B3E30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7478">
            <a:off x="1151030" y="3708838"/>
            <a:ext cx="118533" cy="461311"/>
          </a:xfrm>
          <a:prstGeom prst="rect">
            <a:avLst/>
          </a:prstGeom>
        </p:spPr>
      </p:pic>
      <p:pic>
        <p:nvPicPr>
          <p:cNvPr id="36" name="図 35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384C8A57-A002-403A-8C23-790C047DE00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77761" flipH="1">
            <a:off x="1117585" y="3969283"/>
            <a:ext cx="110955" cy="461311"/>
          </a:xfrm>
          <a:prstGeom prst="rect">
            <a:avLst/>
          </a:prstGeom>
        </p:spPr>
      </p:pic>
      <p:pic>
        <p:nvPicPr>
          <p:cNvPr id="37" name="図 36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DBC686F7-C808-4968-B4BD-85CAE3E0CE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7478">
            <a:off x="1282451" y="4207933"/>
            <a:ext cx="118533" cy="461311"/>
          </a:xfrm>
          <a:prstGeom prst="rect">
            <a:avLst/>
          </a:prstGeom>
        </p:spPr>
      </p:pic>
      <p:pic>
        <p:nvPicPr>
          <p:cNvPr id="38" name="図 37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E3D73688-2FE2-4EEB-9CD4-479C261F984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77761" flipH="1">
            <a:off x="1249006" y="4468378"/>
            <a:ext cx="110955" cy="461311"/>
          </a:xfrm>
          <a:prstGeom prst="rect">
            <a:avLst/>
          </a:prstGeom>
        </p:spPr>
      </p:pic>
      <p:pic>
        <p:nvPicPr>
          <p:cNvPr id="39" name="図 38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9243F84E-F7E9-44E1-8660-0DDB72CB83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32505">
            <a:off x="731299" y="4207933"/>
            <a:ext cx="118533" cy="461311"/>
          </a:xfrm>
          <a:prstGeom prst="rect">
            <a:avLst/>
          </a:prstGeom>
        </p:spPr>
      </p:pic>
      <p:pic>
        <p:nvPicPr>
          <p:cNvPr id="40" name="図 39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7C883A8C-F030-48B0-A99D-4FE023A74A5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12788" flipH="1">
            <a:off x="651108" y="4430634"/>
            <a:ext cx="110955" cy="461311"/>
          </a:xfrm>
          <a:prstGeom prst="rect">
            <a:avLst/>
          </a:prstGeom>
        </p:spPr>
      </p:pic>
      <p:pic>
        <p:nvPicPr>
          <p:cNvPr id="41" name="図 40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8F6A8C1F-BA88-4358-A1D4-ADAF2BC68FF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2712788" flipH="1">
            <a:off x="684137" y="5108898"/>
            <a:ext cx="110955" cy="461311"/>
          </a:xfrm>
          <a:prstGeom prst="rect">
            <a:avLst/>
          </a:prstGeom>
        </p:spPr>
      </p:pic>
      <p:pic>
        <p:nvPicPr>
          <p:cNvPr id="42" name="図 41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4FFE957B-FE56-4496-8C93-929B350E36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932505">
            <a:off x="775973" y="4861084"/>
            <a:ext cx="118533" cy="461311"/>
          </a:xfrm>
          <a:prstGeom prst="rect">
            <a:avLst/>
          </a:prstGeom>
        </p:spPr>
      </p:pic>
      <p:pic>
        <p:nvPicPr>
          <p:cNvPr id="43" name="図 42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69C46A43-6642-4FB1-AA4E-D94CB123D9C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7478">
            <a:off x="2046937" y="3708838"/>
            <a:ext cx="118533" cy="461311"/>
          </a:xfrm>
          <a:prstGeom prst="rect">
            <a:avLst/>
          </a:prstGeom>
        </p:spPr>
      </p:pic>
      <p:pic>
        <p:nvPicPr>
          <p:cNvPr id="44" name="図 43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2E6B3E3C-188E-4B24-8FD7-FFE218C9508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77761" flipH="1">
            <a:off x="2013492" y="3969283"/>
            <a:ext cx="110955" cy="461311"/>
          </a:xfrm>
          <a:prstGeom prst="rect">
            <a:avLst/>
          </a:prstGeom>
        </p:spPr>
      </p:pic>
      <p:pic>
        <p:nvPicPr>
          <p:cNvPr id="45" name="図 44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EAADAC29-A89F-4782-86AF-5028E2726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7478">
            <a:off x="2272386" y="4536549"/>
            <a:ext cx="118533" cy="461311"/>
          </a:xfrm>
          <a:prstGeom prst="rect">
            <a:avLst/>
          </a:prstGeom>
        </p:spPr>
      </p:pic>
      <p:pic>
        <p:nvPicPr>
          <p:cNvPr id="46" name="図 45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19FE1E99-BAF4-4B2D-B210-898E9709F90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77761" flipH="1">
            <a:off x="2238941" y="4796994"/>
            <a:ext cx="110955" cy="461311"/>
          </a:xfrm>
          <a:prstGeom prst="rect">
            <a:avLst/>
          </a:prstGeom>
        </p:spPr>
      </p:pic>
      <p:pic>
        <p:nvPicPr>
          <p:cNvPr id="47" name="図 46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8F31D185-B3AE-4AF5-A7D6-D8532252B50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097478">
            <a:off x="1846483" y="6401204"/>
            <a:ext cx="118533" cy="461311"/>
          </a:xfrm>
          <a:prstGeom prst="rect">
            <a:avLst/>
          </a:prstGeom>
        </p:spPr>
      </p:pic>
      <p:pic>
        <p:nvPicPr>
          <p:cNvPr id="48" name="図 47" descr="記号, 座る, 写真, グリーン が含まれている画像&#10;&#10;自動的に生成された説明">
            <a:extLst>
              <a:ext uri="{FF2B5EF4-FFF2-40B4-BE49-F238E27FC236}">
                <a16:creationId xmlns:a16="http://schemas.microsoft.com/office/drawing/2014/main" id="{74E8F35D-9C91-443B-B7DD-C7D8CACA086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1877761" flipH="1">
            <a:off x="1813038" y="6661649"/>
            <a:ext cx="110955" cy="461311"/>
          </a:xfrm>
          <a:prstGeom prst="rect">
            <a:avLst/>
          </a:prstGeom>
        </p:spPr>
      </p:pic>
      <p:pic>
        <p:nvPicPr>
          <p:cNvPr id="33" name="図 32" descr="座る, ノートパソコン, コンピュータ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7D490014-341C-407C-9B06-703250F2481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54698" flipH="1">
            <a:off x="1501153" y="3484532"/>
            <a:ext cx="653597" cy="324784"/>
          </a:xfrm>
          <a:prstGeom prst="rect">
            <a:avLst/>
          </a:prstGeom>
        </p:spPr>
      </p:pic>
      <p:pic>
        <p:nvPicPr>
          <p:cNvPr id="34" name="図 33" descr="座る, ノートパソコン, コンピュータ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A34D7F62-3D80-439A-B648-B8DE786D7C9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64874" y="4772611"/>
            <a:ext cx="653597" cy="324784"/>
          </a:xfrm>
          <a:prstGeom prst="rect">
            <a:avLst/>
          </a:prstGeom>
        </p:spPr>
      </p:pic>
      <p:pic>
        <p:nvPicPr>
          <p:cNvPr id="49" name="図 48" descr="座る, ノートパソコン, コンピュータ, テーブル が含まれている画像&#10;&#10;自動的に生成された説明">
            <a:extLst>
              <a:ext uri="{FF2B5EF4-FFF2-40B4-BE49-F238E27FC236}">
                <a16:creationId xmlns:a16="http://schemas.microsoft.com/office/drawing/2014/main" id="{AD50609E-FC96-4220-B771-2EFC6D975E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4580856">
            <a:off x="1282753" y="2491851"/>
            <a:ext cx="653597" cy="324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1256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3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3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3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FF547D75-AD3A-426B-85D5-BB7B803B02C0}"/>
              </a:ext>
            </a:extLst>
          </p:cNvPr>
          <p:cNvGrpSpPr/>
          <p:nvPr/>
        </p:nvGrpSpPr>
        <p:grpSpPr>
          <a:xfrm>
            <a:off x="-1753314" y="-3634154"/>
            <a:ext cx="4593752" cy="7730847"/>
            <a:chOff x="-2031444" y="-555766"/>
            <a:chExt cx="4593752" cy="7730847"/>
          </a:xfrm>
        </p:grpSpPr>
        <p:grpSp>
          <p:nvGrpSpPr>
            <p:cNvPr id="2" name="グループ化 1">
              <a:extLst>
                <a:ext uri="{FF2B5EF4-FFF2-40B4-BE49-F238E27FC236}">
                  <a16:creationId xmlns:a16="http://schemas.microsoft.com/office/drawing/2014/main" id="{1883EF77-41DB-4501-9615-E97E105F8C10}"/>
                </a:ext>
              </a:extLst>
            </p:cNvPr>
            <p:cNvGrpSpPr/>
            <p:nvPr/>
          </p:nvGrpSpPr>
          <p:grpSpPr>
            <a:xfrm>
              <a:off x="-196711" y="-555766"/>
              <a:ext cx="2759019" cy="7678726"/>
              <a:chOff x="-196711" y="-555766"/>
              <a:chExt cx="2759019" cy="7678726"/>
            </a:xfrm>
          </p:grpSpPr>
          <p:sp>
            <p:nvSpPr>
              <p:cNvPr id="12" name="フリーフォーム: 図形 11">
                <a:extLst>
                  <a:ext uri="{FF2B5EF4-FFF2-40B4-BE49-F238E27FC236}">
                    <a16:creationId xmlns:a16="http://schemas.microsoft.com/office/drawing/2014/main" id="{1BEC9C8F-788D-487A-BF90-C8517659440E}"/>
                  </a:ext>
                </a:extLst>
              </p:cNvPr>
              <p:cNvSpPr/>
              <p:nvPr/>
            </p:nvSpPr>
            <p:spPr>
              <a:xfrm rot="20883046">
                <a:off x="413555" y="-555766"/>
                <a:ext cx="711200" cy="7494270"/>
              </a:xfrm>
              <a:custGeom>
                <a:avLst/>
                <a:gdLst>
                  <a:gd name="connsiteX0" fmla="*/ 0 w 711200"/>
                  <a:gd name="connsiteY0" fmla="*/ 0 h 6451600"/>
                  <a:gd name="connsiteX1" fmla="*/ 457200 w 711200"/>
                  <a:gd name="connsiteY1" fmla="*/ 2204720 h 6451600"/>
                  <a:gd name="connsiteX2" fmla="*/ 711200 w 711200"/>
                  <a:gd name="connsiteY2" fmla="*/ 6451600 h 6451600"/>
                  <a:gd name="connsiteX3" fmla="*/ 711200 w 711200"/>
                  <a:gd name="connsiteY3" fmla="*/ 6451600 h 6451600"/>
                  <a:gd name="connsiteX4" fmla="*/ 711200 w 711200"/>
                  <a:gd name="connsiteY4" fmla="*/ 6451600 h 645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1200" h="6451600">
                    <a:moveTo>
                      <a:pt x="0" y="0"/>
                    </a:moveTo>
                    <a:cubicBezTo>
                      <a:pt x="169333" y="564726"/>
                      <a:pt x="338667" y="1129453"/>
                      <a:pt x="457200" y="2204720"/>
                    </a:cubicBezTo>
                    <a:cubicBezTo>
                      <a:pt x="575733" y="3279987"/>
                      <a:pt x="711200" y="6451600"/>
                      <a:pt x="711200" y="6451600"/>
                    </a:cubicBezTo>
                    <a:lnTo>
                      <a:pt x="711200" y="6451600"/>
                    </a:lnTo>
                    <a:lnTo>
                      <a:pt x="711200" y="6451600"/>
                    </a:ln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3" name="フリーフォーム: 図形 12">
                <a:extLst>
                  <a:ext uri="{FF2B5EF4-FFF2-40B4-BE49-F238E27FC236}">
                    <a16:creationId xmlns:a16="http://schemas.microsoft.com/office/drawing/2014/main" id="{F941A8BB-08C7-4589-B740-F4110F7C1F48}"/>
                  </a:ext>
                </a:extLst>
              </p:cNvPr>
              <p:cNvSpPr/>
              <p:nvPr/>
            </p:nvSpPr>
            <p:spPr>
              <a:xfrm rot="21471528">
                <a:off x="-196711" y="-106320"/>
                <a:ext cx="2407916" cy="5039360"/>
              </a:xfrm>
              <a:custGeom>
                <a:avLst/>
                <a:gdLst>
                  <a:gd name="connsiteX0" fmla="*/ 0 w 3058160"/>
                  <a:gd name="connsiteY0" fmla="*/ 0 h 6573520"/>
                  <a:gd name="connsiteX1" fmla="*/ 1432560 w 3058160"/>
                  <a:gd name="connsiteY1" fmla="*/ 2123440 h 6573520"/>
                  <a:gd name="connsiteX2" fmla="*/ 2621280 w 3058160"/>
                  <a:gd name="connsiteY2" fmla="*/ 4846320 h 6573520"/>
                  <a:gd name="connsiteX3" fmla="*/ 3058160 w 3058160"/>
                  <a:gd name="connsiteY3" fmla="*/ 6573520 h 6573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58160" h="6573520">
                    <a:moveTo>
                      <a:pt x="0" y="0"/>
                    </a:moveTo>
                    <a:cubicBezTo>
                      <a:pt x="497840" y="657860"/>
                      <a:pt x="995680" y="1315720"/>
                      <a:pt x="1432560" y="2123440"/>
                    </a:cubicBezTo>
                    <a:cubicBezTo>
                      <a:pt x="1869440" y="2931160"/>
                      <a:pt x="2350347" y="4104640"/>
                      <a:pt x="2621280" y="4846320"/>
                    </a:cubicBezTo>
                    <a:cubicBezTo>
                      <a:pt x="2892213" y="5588000"/>
                      <a:pt x="2975186" y="6080760"/>
                      <a:pt x="3058160" y="6573520"/>
                    </a:cubicBez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4" name="フリーフォーム: 図形 13">
                <a:extLst>
                  <a:ext uri="{FF2B5EF4-FFF2-40B4-BE49-F238E27FC236}">
                    <a16:creationId xmlns:a16="http://schemas.microsoft.com/office/drawing/2014/main" id="{98C4B36E-F369-441A-A55D-5FE5D1A8A4CC}"/>
                  </a:ext>
                </a:extLst>
              </p:cNvPr>
              <p:cNvSpPr/>
              <p:nvPr/>
            </p:nvSpPr>
            <p:spPr>
              <a:xfrm rot="20883046">
                <a:off x="155752" y="-481117"/>
                <a:ext cx="388827" cy="6228080"/>
              </a:xfrm>
              <a:custGeom>
                <a:avLst/>
                <a:gdLst>
                  <a:gd name="connsiteX0" fmla="*/ 142240 w 388827"/>
                  <a:gd name="connsiteY0" fmla="*/ 0 h 6228080"/>
                  <a:gd name="connsiteX1" fmla="*/ 386080 w 388827"/>
                  <a:gd name="connsiteY1" fmla="*/ 3413760 h 6228080"/>
                  <a:gd name="connsiteX2" fmla="*/ 0 w 388827"/>
                  <a:gd name="connsiteY2" fmla="*/ 6228080 h 6228080"/>
                  <a:gd name="connsiteX3" fmla="*/ 0 w 388827"/>
                  <a:gd name="connsiteY3" fmla="*/ 6228080 h 6228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827" h="6228080">
                    <a:moveTo>
                      <a:pt x="142240" y="0"/>
                    </a:moveTo>
                    <a:cubicBezTo>
                      <a:pt x="276013" y="1187873"/>
                      <a:pt x="409787" y="2375747"/>
                      <a:pt x="386080" y="3413760"/>
                    </a:cubicBezTo>
                    <a:cubicBezTo>
                      <a:pt x="362373" y="4451773"/>
                      <a:pt x="0" y="6228080"/>
                      <a:pt x="0" y="6228080"/>
                    </a:cubicBezTo>
                    <a:lnTo>
                      <a:pt x="0" y="6228080"/>
                    </a:ln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18" name="図 17">
                <a:extLst>
                  <a:ext uri="{FF2B5EF4-FFF2-40B4-BE49-F238E27FC236}">
                    <a16:creationId xmlns:a16="http://schemas.microsoft.com/office/drawing/2014/main" id="{2471881C-20BC-43B9-A3D6-FB725DB3211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407641" y="33557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19" name="図 18">
                <a:extLst>
                  <a:ext uri="{FF2B5EF4-FFF2-40B4-BE49-F238E27FC236}">
                    <a16:creationId xmlns:a16="http://schemas.microsoft.com/office/drawing/2014/main" id="{AC484123-FB7F-4CC8-AFE3-CF70636C11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754863" y="64874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0" name="図 19">
                <a:extLst>
                  <a:ext uri="{FF2B5EF4-FFF2-40B4-BE49-F238E27FC236}">
                    <a16:creationId xmlns:a16="http://schemas.microsoft.com/office/drawing/2014/main" id="{7898305F-902A-42A7-99B2-FA1036CF8D6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433988" y="1045560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1" name="図 20">
                <a:extLst>
                  <a:ext uri="{FF2B5EF4-FFF2-40B4-BE49-F238E27FC236}">
                    <a16:creationId xmlns:a16="http://schemas.microsoft.com/office/drawing/2014/main" id="{60469A2D-0807-4708-AE6F-014C641A00C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923434" y="1229520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2" name="図 21">
                <a:extLst>
                  <a:ext uri="{FF2B5EF4-FFF2-40B4-BE49-F238E27FC236}">
                    <a16:creationId xmlns:a16="http://schemas.microsoft.com/office/drawing/2014/main" id="{019D98D5-E22D-47F8-A141-9F0734DBAB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671800" y="1817222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3" name="図 22">
                <a:extLst>
                  <a:ext uri="{FF2B5EF4-FFF2-40B4-BE49-F238E27FC236}">
                    <a16:creationId xmlns:a16="http://schemas.microsoft.com/office/drawing/2014/main" id="{D5773515-B9CF-4591-B0BF-C45A5848DD8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761441" y="2921588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4" name="図 23">
                <a:extLst>
                  <a:ext uri="{FF2B5EF4-FFF2-40B4-BE49-F238E27FC236}">
                    <a16:creationId xmlns:a16="http://schemas.microsoft.com/office/drawing/2014/main" id="{08F47D1C-0650-48F3-9194-54D2C26390C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672446" y="338695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5" name="図 24">
                <a:extLst>
                  <a:ext uri="{FF2B5EF4-FFF2-40B4-BE49-F238E27FC236}">
                    <a16:creationId xmlns:a16="http://schemas.microsoft.com/office/drawing/2014/main" id="{639D3F88-7225-417E-A7EF-15B1FD5249D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320631" y="4552734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6" name="図 25">
                <a:extLst>
                  <a:ext uri="{FF2B5EF4-FFF2-40B4-BE49-F238E27FC236}">
                    <a16:creationId xmlns:a16="http://schemas.microsoft.com/office/drawing/2014/main" id="{B8422ABC-BCB0-465B-8DB5-E225ABC373D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040471" y="4870044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7" name="図 26">
                <a:extLst>
                  <a:ext uri="{FF2B5EF4-FFF2-40B4-BE49-F238E27FC236}">
                    <a16:creationId xmlns:a16="http://schemas.microsoft.com/office/drawing/2014/main" id="{4EA556D5-4760-4105-9B9C-53881F4320A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345248" y="5216095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28" name="図 27">
                <a:extLst>
                  <a:ext uri="{FF2B5EF4-FFF2-40B4-BE49-F238E27FC236}">
                    <a16:creationId xmlns:a16="http://schemas.microsoft.com/office/drawing/2014/main" id="{9E5DFF83-FA16-4CB1-82BF-94809F14F62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556329" y="5706101"/>
                <a:ext cx="388827" cy="370549"/>
              </a:xfrm>
              <a:prstGeom prst="rect">
                <a:avLst/>
              </a:prstGeom>
            </p:spPr>
          </p:pic>
          <p:pic>
            <p:nvPicPr>
              <p:cNvPr id="29" name="図 28">
                <a:extLst>
                  <a:ext uri="{FF2B5EF4-FFF2-40B4-BE49-F238E27FC236}">
                    <a16:creationId xmlns:a16="http://schemas.microsoft.com/office/drawing/2014/main" id="{1BA02BBE-A51D-42E5-9FF5-6570DC76197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548563" y="6140539"/>
                <a:ext cx="305011" cy="290673"/>
              </a:xfrm>
              <a:prstGeom prst="rect">
                <a:avLst/>
              </a:prstGeom>
            </p:spPr>
          </p:pic>
          <p:pic>
            <p:nvPicPr>
              <p:cNvPr id="30" name="図 29">
                <a:extLst>
                  <a:ext uri="{FF2B5EF4-FFF2-40B4-BE49-F238E27FC236}">
                    <a16:creationId xmlns:a16="http://schemas.microsoft.com/office/drawing/2014/main" id="{8C8AA19F-D2DE-4833-A570-682961BE48C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23455" y="3339129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32" name="図 31">
                <a:extLst>
                  <a:ext uri="{FF2B5EF4-FFF2-40B4-BE49-F238E27FC236}">
                    <a16:creationId xmlns:a16="http://schemas.microsoft.com/office/drawing/2014/main" id="{4054936B-3AFE-41E4-8702-0D5D935A1D5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14885" y="3771157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35" name="図 34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33FF938-D97D-40E1-831E-8E75B3E30C7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151030" y="3708838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36" name="図 35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384C8A57-A002-403A-8C23-790C047DE00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117585" y="3969283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37" name="図 36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DBC686F7-C808-4968-B4BD-85CAE3E0CE1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282451" y="4207933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38" name="図 37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E3D73688-2FE2-4EEB-9CD4-479C261F984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249006" y="4468378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39" name="図 38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9243F84E-F7E9-44E1-8660-0DDB72CB83E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932505">
                <a:off x="731299" y="4207933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40" name="図 39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C883A8C-F030-48B0-A99D-4FE023A74A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2712788" flipH="1">
                <a:off x="651108" y="4430634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41" name="図 40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8F6A8C1F-BA88-4358-A1D4-ADAF2BC68F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2712788" flipH="1">
                <a:off x="684137" y="5108898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42" name="図 41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4FFE957B-FE56-4496-8C93-929B350E366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932505">
                <a:off x="775973" y="4861084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43" name="図 42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69C46A43-6642-4FB1-AA4E-D94CB123D9C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2046937" y="3708838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44" name="図 43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E6B3E3C-188E-4B24-8FD7-FFE218C95083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2013492" y="3969283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45" name="図 44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EAADAC29-A89F-4782-86AF-5028E2726F3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2272386" y="4536549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46" name="図 45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19FE1E99-BAF4-4B2D-B210-898E9709F90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2238941" y="4796994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47" name="図 46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8F31D185-B3AE-4AF5-A7D6-D8532252B50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846483" y="6401204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48" name="図 47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4E8F35D-9C91-443B-B7DD-C7D8CACA086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813038" y="6661649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33" name="図 32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D490014-341C-407C-9B06-703250F2481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3854698" flipH="1">
                <a:off x="1501153" y="3484532"/>
                <a:ext cx="653597" cy="324784"/>
              </a:xfrm>
              <a:prstGeom prst="rect">
                <a:avLst/>
              </a:prstGeom>
            </p:spPr>
          </p:pic>
          <p:pic>
            <p:nvPicPr>
              <p:cNvPr id="34" name="図 33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A34D7F62-3D80-439A-B648-B8DE786D7C9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64874" y="4772611"/>
                <a:ext cx="653597" cy="324784"/>
              </a:xfrm>
              <a:prstGeom prst="rect">
                <a:avLst/>
              </a:prstGeom>
            </p:spPr>
          </p:pic>
          <p:pic>
            <p:nvPicPr>
              <p:cNvPr id="49" name="図 48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AD50609E-FC96-4220-B771-2EFC6D975E3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4580856">
                <a:off x="1282753" y="2491851"/>
                <a:ext cx="653597" cy="324784"/>
              </a:xfrm>
              <a:prstGeom prst="rect">
                <a:avLst/>
              </a:prstGeom>
            </p:spPr>
          </p:pic>
        </p:grpSp>
        <p:grpSp>
          <p:nvGrpSpPr>
            <p:cNvPr id="50" name="グループ化 49">
              <a:extLst>
                <a:ext uri="{FF2B5EF4-FFF2-40B4-BE49-F238E27FC236}">
                  <a16:creationId xmlns:a16="http://schemas.microsoft.com/office/drawing/2014/main" id="{85286AF4-A2A1-4DB7-B16D-CD0315E28B4B}"/>
                </a:ext>
              </a:extLst>
            </p:cNvPr>
            <p:cNvGrpSpPr/>
            <p:nvPr/>
          </p:nvGrpSpPr>
          <p:grpSpPr>
            <a:xfrm rot="1743011">
              <a:off x="-2031444" y="-503645"/>
              <a:ext cx="2759019" cy="7678726"/>
              <a:chOff x="-196711" y="-555766"/>
              <a:chExt cx="2759019" cy="7678726"/>
            </a:xfrm>
          </p:grpSpPr>
          <p:sp>
            <p:nvSpPr>
              <p:cNvPr id="51" name="フリーフォーム: 図形 50">
                <a:extLst>
                  <a:ext uri="{FF2B5EF4-FFF2-40B4-BE49-F238E27FC236}">
                    <a16:creationId xmlns:a16="http://schemas.microsoft.com/office/drawing/2014/main" id="{C6CEBB45-8953-407D-8E24-406A84DE832C}"/>
                  </a:ext>
                </a:extLst>
              </p:cNvPr>
              <p:cNvSpPr/>
              <p:nvPr/>
            </p:nvSpPr>
            <p:spPr>
              <a:xfrm rot="20883046">
                <a:off x="413555" y="-555766"/>
                <a:ext cx="711200" cy="7494270"/>
              </a:xfrm>
              <a:custGeom>
                <a:avLst/>
                <a:gdLst>
                  <a:gd name="connsiteX0" fmla="*/ 0 w 711200"/>
                  <a:gd name="connsiteY0" fmla="*/ 0 h 6451600"/>
                  <a:gd name="connsiteX1" fmla="*/ 457200 w 711200"/>
                  <a:gd name="connsiteY1" fmla="*/ 2204720 h 6451600"/>
                  <a:gd name="connsiteX2" fmla="*/ 711200 w 711200"/>
                  <a:gd name="connsiteY2" fmla="*/ 6451600 h 6451600"/>
                  <a:gd name="connsiteX3" fmla="*/ 711200 w 711200"/>
                  <a:gd name="connsiteY3" fmla="*/ 6451600 h 6451600"/>
                  <a:gd name="connsiteX4" fmla="*/ 711200 w 711200"/>
                  <a:gd name="connsiteY4" fmla="*/ 6451600 h 645160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711200" h="6451600">
                    <a:moveTo>
                      <a:pt x="0" y="0"/>
                    </a:moveTo>
                    <a:cubicBezTo>
                      <a:pt x="169333" y="564726"/>
                      <a:pt x="338667" y="1129453"/>
                      <a:pt x="457200" y="2204720"/>
                    </a:cubicBezTo>
                    <a:cubicBezTo>
                      <a:pt x="575733" y="3279987"/>
                      <a:pt x="711200" y="6451600"/>
                      <a:pt x="711200" y="6451600"/>
                    </a:cubicBezTo>
                    <a:lnTo>
                      <a:pt x="711200" y="6451600"/>
                    </a:lnTo>
                    <a:lnTo>
                      <a:pt x="711200" y="6451600"/>
                    </a:ln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2" name="フリーフォーム: 図形 51">
                <a:extLst>
                  <a:ext uri="{FF2B5EF4-FFF2-40B4-BE49-F238E27FC236}">
                    <a16:creationId xmlns:a16="http://schemas.microsoft.com/office/drawing/2014/main" id="{59B18638-7ECA-49E9-822F-DEC38F960235}"/>
                  </a:ext>
                </a:extLst>
              </p:cNvPr>
              <p:cNvSpPr/>
              <p:nvPr/>
            </p:nvSpPr>
            <p:spPr>
              <a:xfrm rot="21471528">
                <a:off x="-196711" y="-106320"/>
                <a:ext cx="2407916" cy="5039360"/>
              </a:xfrm>
              <a:custGeom>
                <a:avLst/>
                <a:gdLst>
                  <a:gd name="connsiteX0" fmla="*/ 0 w 3058160"/>
                  <a:gd name="connsiteY0" fmla="*/ 0 h 6573520"/>
                  <a:gd name="connsiteX1" fmla="*/ 1432560 w 3058160"/>
                  <a:gd name="connsiteY1" fmla="*/ 2123440 h 6573520"/>
                  <a:gd name="connsiteX2" fmla="*/ 2621280 w 3058160"/>
                  <a:gd name="connsiteY2" fmla="*/ 4846320 h 6573520"/>
                  <a:gd name="connsiteX3" fmla="*/ 3058160 w 3058160"/>
                  <a:gd name="connsiteY3" fmla="*/ 6573520 h 65735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058160" h="6573520">
                    <a:moveTo>
                      <a:pt x="0" y="0"/>
                    </a:moveTo>
                    <a:cubicBezTo>
                      <a:pt x="497840" y="657860"/>
                      <a:pt x="995680" y="1315720"/>
                      <a:pt x="1432560" y="2123440"/>
                    </a:cubicBezTo>
                    <a:cubicBezTo>
                      <a:pt x="1869440" y="2931160"/>
                      <a:pt x="2350347" y="4104640"/>
                      <a:pt x="2621280" y="4846320"/>
                    </a:cubicBezTo>
                    <a:cubicBezTo>
                      <a:pt x="2892213" y="5588000"/>
                      <a:pt x="2975186" y="6080760"/>
                      <a:pt x="3058160" y="6573520"/>
                    </a:cubicBez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53" name="フリーフォーム: 図形 52">
                <a:extLst>
                  <a:ext uri="{FF2B5EF4-FFF2-40B4-BE49-F238E27FC236}">
                    <a16:creationId xmlns:a16="http://schemas.microsoft.com/office/drawing/2014/main" id="{072B5C44-5EA5-4755-BC9E-8EF9548EFA11}"/>
                  </a:ext>
                </a:extLst>
              </p:cNvPr>
              <p:cNvSpPr/>
              <p:nvPr/>
            </p:nvSpPr>
            <p:spPr>
              <a:xfrm rot="20883046">
                <a:off x="155752" y="-481117"/>
                <a:ext cx="388827" cy="6228080"/>
              </a:xfrm>
              <a:custGeom>
                <a:avLst/>
                <a:gdLst>
                  <a:gd name="connsiteX0" fmla="*/ 142240 w 388827"/>
                  <a:gd name="connsiteY0" fmla="*/ 0 h 6228080"/>
                  <a:gd name="connsiteX1" fmla="*/ 386080 w 388827"/>
                  <a:gd name="connsiteY1" fmla="*/ 3413760 h 6228080"/>
                  <a:gd name="connsiteX2" fmla="*/ 0 w 388827"/>
                  <a:gd name="connsiteY2" fmla="*/ 6228080 h 6228080"/>
                  <a:gd name="connsiteX3" fmla="*/ 0 w 388827"/>
                  <a:gd name="connsiteY3" fmla="*/ 6228080 h 62280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88827" h="6228080">
                    <a:moveTo>
                      <a:pt x="142240" y="0"/>
                    </a:moveTo>
                    <a:cubicBezTo>
                      <a:pt x="276013" y="1187873"/>
                      <a:pt x="409787" y="2375747"/>
                      <a:pt x="386080" y="3413760"/>
                    </a:cubicBezTo>
                    <a:cubicBezTo>
                      <a:pt x="362373" y="4451773"/>
                      <a:pt x="0" y="6228080"/>
                      <a:pt x="0" y="6228080"/>
                    </a:cubicBezTo>
                    <a:lnTo>
                      <a:pt x="0" y="6228080"/>
                    </a:lnTo>
                  </a:path>
                </a:pathLst>
              </a:custGeom>
              <a:noFill/>
              <a:ln w="34925"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pic>
            <p:nvPicPr>
              <p:cNvPr id="54" name="図 53">
                <a:extLst>
                  <a:ext uri="{FF2B5EF4-FFF2-40B4-BE49-F238E27FC236}">
                    <a16:creationId xmlns:a16="http://schemas.microsoft.com/office/drawing/2014/main" id="{322E6409-61F1-4DFF-B84C-266073AA8BE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407641" y="33557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55" name="図 54">
                <a:extLst>
                  <a:ext uri="{FF2B5EF4-FFF2-40B4-BE49-F238E27FC236}">
                    <a16:creationId xmlns:a16="http://schemas.microsoft.com/office/drawing/2014/main" id="{7479FD72-39DB-44B3-97DD-1645F2D5704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754863" y="64874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56" name="図 55">
                <a:extLst>
                  <a:ext uri="{FF2B5EF4-FFF2-40B4-BE49-F238E27FC236}">
                    <a16:creationId xmlns:a16="http://schemas.microsoft.com/office/drawing/2014/main" id="{443DCD11-FA3A-474D-8168-518189BA0D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433988" y="1045560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57" name="図 56">
                <a:extLst>
                  <a:ext uri="{FF2B5EF4-FFF2-40B4-BE49-F238E27FC236}">
                    <a16:creationId xmlns:a16="http://schemas.microsoft.com/office/drawing/2014/main" id="{2D5FE06D-61BB-4F57-A242-97BC4A21237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923434" y="1229520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58" name="図 57">
                <a:extLst>
                  <a:ext uri="{FF2B5EF4-FFF2-40B4-BE49-F238E27FC236}">
                    <a16:creationId xmlns:a16="http://schemas.microsoft.com/office/drawing/2014/main" id="{1118E1E8-2254-4781-B73B-F8D77CCAB39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671800" y="1817222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59" name="図 58">
                <a:extLst>
                  <a:ext uri="{FF2B5EF4-FFF2-40B4-BE49-F238E27FC236}">
                    <a16:creationId xmlns:a16="http://schemas.microsoft.com/office/drawing/2014/main" id="{1317F2BC-CADA-46C8-B308-AE508C7C0E8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761441" y="2921588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0" name="図 59">
                <a:extLst>
                  <a:ext uri="{FF2B5EF4-FFF2-40B4-BE49-F238E27FC236}">
                    <a16:creationId xmlns:a16="http://schemas.microsoft.com/office/drawing/2014/main" id="{B06A0CAC-1FC1-4428-BF70-557E154C3B9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672446" y="3386951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1" name="図 60">
                <a:extLst>
                  <a:ext uri="{FF2B5EF4-FFF2-40B4-BE49-F238E27FC236}">
                    <a16:creationId xmlns:a16="http://schemas.microsoft.com/office/drawing/2014/main" id="{67ECAFD2-0C0A-4FA8-A0E5-165E9284FA4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320631" y="4552734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2" name="図 61">
                <a:extLst>
                  <a:ext uri="{FF2B5EF4-FFF2-40B4-BE49-F238E27FC236}">
                    <a16:creationId xmlns:a16="http://schemas.microsoft.com/office/drawing/2014/main" id="{EEA582F2-1FDF-4496-89FB-E8CB9169ED3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040471" y="4870044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3" name="図 62">
                <a:extLst>
                  <a:ext uri="{FF2B5EF4-FFF2-40B4-BE49-F238E27FC236}">
                    <a16:creationId xmlns:a16="http://schemas.microsoft.com/office/drawing/2014/main" id="{1410EEBC-5278-433E-B30A-1CF3A658D6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345248" y="5216095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4" name="図 63">
                <a:extLst>
                  <a:ext uri="{FF2B5EF4-FFF2-40B4-BE49-F238E27FC236}">
                    <a16:creationId xmlns:a16="http://schemas.microsoft.com/office/drawing/2014/main" id="{47EF2643-3BCC-4B7E-8D65-1C0172CE741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556329" y="5706101"/>
                <a:ext cx="388827" cy="370549"/>
              </a:xfrm>
              <a:prstGeom prst="rect">
                <a:avLst/>
              </a:prstGeom>
            </p:spPr>
          </p:pic>
          <p:pic>
            <p:nvPicPr>
              <p:cNvPr id="65" name="図 64">
                <a:extLst>
                  <a:ext uri="{FF2B5EF4-FFF2-40B4-BE49-F238E27FC236}">
                    <a16:creationId xmlns:a16="http://schemas.microsoft.com/office/drawing/2014/main" id="{4AABA48C-95B7-4ADF-B8D3-B7E88CA01650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548563" y="6140539"/>
                <a:ext cx="305011" cy="290673"/>
              </a:xfrm>
              <a:prstGeom prst="rect">
                <a:avLst/>
              </a:prstGeom>
            </p:spPr>
          </p:pic>
          <p:pic>
            <p:nvPicPr>
              <p:cNvPr id="66" name="図 65">
                <a:extLst>
                  <a:ext uri="{FF2B5EF4-FFF2-40B4-BE49-F238E27FC236}">
                    <a16:creationId xmlns:a16="http://schemas.microsoft.com/office/drawing/2014/main" id="{F0CBE522-1C41-4A29-AE08-6AB86C2D354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23455" y="3339129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7" name="図 66">
                <a:extLst>
                  <a:ext uri="{FF2B5EF4-FFF2-40B4-BE49-F238E27FC236}">
                    <a16:creationId xmlns:a16="http://schemas.microsoft.com/office/drawing/2014/main" id="{AA4F731B-96F1-4308-9C4E-6FE33F9BF5FF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20883046">
                <a:off x="114885" y="3771157"/>
                <a:ext cx="549716" cy="523875"/>
              </a:xfrm>
              <a:prstGeom prst="rect">
                <a:avLst/>
              </a:prstGeom>
            </p:spPr>
          </p:pic>
          <p:pic>
            <p:nvPicPr>
              <p:cNvPr id="68" name="図 67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00B6053-5577-4EAB-88C6-24B91E443CBB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151030" y="3708838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69" name="図 68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BEF6BD84-B376-4E81-8A61-FD71C2C1C185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117585" y="3969283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70" name="図 69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F53D05C2-7A9C-4657-8979-B1CE256881BE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282451" y="4207933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71" name="図 70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BE1D1427-B7F9-47F7-A99C-075FA28F74E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249006" y="4468378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72" name="図 71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F22280B0-AB20-4B38-A0B2-65BA0AA5654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932505">
                <a:off x="731299" y="4207933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73" name="図 72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698C01BD-1165-4FCD-B0E2-AF34C2B653E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2712788" flipH="1">
                <a:off x="651108" y="4430634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74" name="図 73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704E0700-2DCB-4ACC-A8ED-2D482BD8CBC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2712788" flipH="1">
                <a:off x="684137" y="5108898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75" name="図 74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A5684BDB-E0D5-4BA8-A1A7-6B082C8338B1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932505">
                <a:off x="775973" y="4861084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76" name="図 75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CBB0BDE-0D28-489B-AC36-86EEC1CDB98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2046937" y="3708838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77" name="図 76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BEBE6FE3-09E9-4C34-BD6D-EF5FD7BEFD2D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2013492" y="3969283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78" name="図 77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5BC69A81-6977-4947-BCFE-1C12C618BA0A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2272386" y="4536549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79" name="図 78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B85011C5-5DD4-4814-B71A-BF8211BA6F52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2238941" y="4796994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80" name="図 79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A4B1EED-7C39-4688-A651-BAF1CB8C4836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8097478">
                <a:off x="1846483" y="6401204"/>
                <a:ext cx="118533" cy="461311"/>
              </a:xfrm>
              <a:prstGeom prst="rect">
                <a:avLst/>
              </a:prstGeom>
            </p:spPr>
          </p:pic>
          <p:pic>
            <p:nvPicPr>
              <p:cNvPr id="81" name="図 80" descr="記号, 座る, 写真, グリーン が含まれている画像&#10;&#10;自動的に生成された説明">
                <a:extLst>
                  <a:ext uri="{FF2B5EF4-FFF2-40B4-BE49-F238E27FC236}">
                    <a16:creationId xmlns:a16="http://schemas.microsoft.com/office/drawing/2014/main" id="{14B83B8C-CE2D-4CD7-813C-AE5876E033D8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1877761" flipH="1">
                <a:off x="1813038" y="6661649"/>
                <a:ext cx="110955" cy="461311"/>
              </a:xfrm>
              <a:prstGeom prst="rect">
                <a:avLst/>
              </a:prstGeom>
            </p:spPr>
          </p:pic>
          <p:pic>
            <p:nvPicPr>
              <p:cNvPr id="82" name="図 81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C308EB4E-9869-4A4F-8E72-74F86B79C304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3854698" flipH="1">
                <a:off x="1501153" y="3484532"/>
                <a:ext cx="653597" cy="324784"/>
              </a:xfrm>
              <a:prstGeom prst="rect">
                <a:avLst/>
              </a:prstGeom>
            </p:spPr>
          </p:pic>
          <p:pic>
            <p:nvPicPr>
              <p:cNvPr id="83" name="図 82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2B7F9432-010D-4356-BE1C-130FC3E4AEA9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5400000">
                <a:off x="364874" y="4772611"/>
                <a:ext cx="653597" cy="324784"/>
              </a:xfrm>
              <a:prstGeom prst="rect">
                <a:avLst/>
              </a:prstGeom>
            </p:spPr>
          </p:pic>
          <p:pic>
            <p:nvPicPr>
              <p:cNvPr id="84" name="図 83" descr="座る, ノートパソコン, コンピュータ, テーブル が含まれている画像&#10;&#10;自動的に生成された説明">
                <a:extLst>
                  <a:ext uri="{FF2B5EF4-FFF2-40B4-BE49-F238E27FC236}">
                    <a16:creationId xmlns:a16="http://schemas.microsoft.com/office/drawing/2014/main" id="{ADF755F3-B6CC-49E8-9E24-1ED29F191C3C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 rot="14580856">
                <a:off x="1282753" y="2491851"/>
                <a:ext cx="653597" cy="324784"/>
              </a:xfrm>
              <a:prstGeom prst="rect">
                <a:avLst/>
              </a:prstGeom>
            </p:spPr>
          </p:pic>
        </p:grpSp>
      </p:grpSp>
      <p:sp>
        <p:nvSpPr>
          <p:cNvPr id="85" name="フリーフォーム: 図形 84">
            <a:extLst>
              <a:ext uri="{FF2B5EF4-FFF2-40B4-BE49-F238E27FC236}">
                <a16:creationId xmlns:a16="http://schemas.microsoft.com/office/drawing/2014/main" id="{B1E9AD96-9D95-403B-942D-15CA51956BF6}"/>
              </a:ext>
            </a:extLst>
          </p:cNvPr>
          <p:cNvSpPr/>
          <p:nvPr/>
        </p:nvSpPr>
        <p:spPr>
          <a:xfrm rot="10524573" flipV="1">
            <a:off x="3925358" y="6126267"/>
            <a:ext cx="14529786" cy="2030803"/>
          </a:xfrm>
          <a:custGeom>
            <a:avLst/>
            <a:gdLst>
              <a:gd name="connsiteX0" fmla="*/ 13519949 w 14529786"/>
              <a:gd name="connsiteY0" fmla="*/ 1067976 h 2030803"/>
              <a:gd name="connsiteX1" fmla="*/ 14529785 w 14529786"/>
              <a:gd name="connsiteY1" fmla="*/ 919904 h 2030803"/>
              <a:gd name="connsiteX2" fmla="*/ 14529786 w 14529786"/>
              <a:gd name="connsiteY2" fmla="*/ 225034 h 2030803"/>
              <a:gd name="connsiteX3" fmla="*/ 14512675 w 14529786"/>
              <a:gd name="connsiteY3" fmla="*/ 0 h 2030803"/>
              <a:gd name="connsiteX4" fmla="*/ 8458270 w 14529786"/>
              <a:gd name="connsiteY4" fmla="*/ 290658 h 2030803"/>
              <a:gd name="connsiteX5" fmla="*/ 8035577 w 14529786"/>
              <a:gd name="connsiteY5" fmla="*/ 320573 h 2030803"/>
              <a:gd name="connsiteX6" fmla="*/ 8035577 w 14529786"/>
              <a:gd name="connsiteY6" fmla="*/ 320573 h 2030803"/>
              <a:gd name="connsiteX7" fmla="*/ 7954605 w 14529786"/>
              <a:gd name="connsiteY7" fmla="*/ 326304 h 2030803"/>
              <a:gd name="connsiteX8" fmla="*/ 7452945 w 14529786"/>
              <a:gd name="connsiteY8" fmla="*/ 388315 h 2030803"/>
              <a:gd name="connsiteX9" fmla="*/ 7246574 w 14529786"/>
              <a:gd name="connsiteY9" fmla="*/ 423439 h 2030803"/>
              <a:gd name="connsiteX10" fmla="*/ 7290787 w 14529786"/>
              <a:gd name="connsiteY10" fmla="*/ 424181 h 2030803"/>
              <a:gd name="connsiteX11" fmla="*/ 8055432 w 14529786"/>
              <a:gd name="connsiteY11" fmla="*/ 491004 h 2030803"/>
              <a:gd name="connsiteX12" fmla="*/ 8075020 w 14529786"/>
              <a:gd name="connsiteY12" fmla="*/ 748605 h 2030803"/>
              <a:gd name="connsiteX13" fmla="*/ 8101071 w 14529786"/>
              <a:gd name="connsiteY13" fmla="*/ 748741 h 2030803"/>
              <a:gd name="connsiteX14" fmla="*/ 8101071 w 14529786"/>
              <a:gd name="connsiteY14" fmla="*/ 748742 h 2030803"/>
              <a:gd name="connsiteX15" fmla="*/ 8470771 w 14529786"/>
              <a:gd name="connsiteY15" fmla="*/ 750678 h 2030803"/>
              <a:gd name="connsiteX16" fmla="*/ 13519949 w 14529786"/>
              <a:gd name="connsiteY16" fmla="*/ 1067976 h 2030803"/>
              <a:gd name="connsiteX17" fmla="*/ 1142794 w 14529786"/>
              <a:gd name="connsiteY17" fmla="*/ 2009126 h 2030803"/>
              <a:gd name="connsiteX18" fmla="*/ 6085942 w 14529786"/>
              <a:gd name="connsiteY18" fmla="*/ 932020 h 2030803"/>
              <a:gd name="connsiteX19" fmla="*/ 6451098 w 14529786"/>
              <a:gd name="connsiteY19" fmla="*/ 874206 h 2030803"/>
              <a:gd name="connsiteX20" fmla="*/ 6451099 w 14529786"/>
              <a:gd name="connsiteY20" fmla="*/ 498139 h 2030803"/>
              <a:gd name="connsiteX21" fmla="*/ 6451099 w 14529786"/>
              <a:gd name="connsiteY21" fmla="*/ 874204 h 2030803"/>
              <a:gd name="connsiteX22" fmla="*/ 6472985 w 14529786"/>
              <a:gd name="connsiteY22" fmla="*/ 870739 h 2030803"/>
              <a:gd name="connsiteX23" fmla="*/ 6451099 w 14529786"/>
              <a:gd name="connsiteY23" fmla="*/ 874205 h 2030803"/>
              <a:gd name="connsiteX24" fmla="*/ 6451099 w 14529786"/>
              <a:gd name="connsiteY24" fmla="*/ 919904 h 2030803"/>
              <a:gd name="connsiteX25" fmla="*/ 6480166 w 14529786"/>
              <a:gd name="connsiteY25" fmla="*/ 914005 h 2030803"/>
              <a:gd name="connsiteX26" fmla="*/ 6480166 w 14529786"/>
              <a:gd name="connsiteY26" fmla="*/ 914005 h 2030803"/>
              <a:gd name="connsiteX27" fmla="*/ 6703557 w 14529786"/>
              <a:gd name="connsiteY27" fmla="*/ 868673 h 2030803"/>
              <a:gd name="connsiteX28" fmla="*/ 7208476 w 14529786"/>
              <a:gd name="connsiteY28" fmla="*/ 795297 h 2030803"/>
              <a:gd name="connsiteX29" fmla="*/ 7274360 w 14529786"/>
              <a:gd name="connsiteY29" fmla="*/ 789173 h 2030803"/>
              <a:gd name="connsiteX30" fmla="*/ 7274389 w 14529786"/>
              <a:gd name="connsiteY30" fmla="*/ 789170 h 2030803"/>
              <a:gd name="connsiteX31" fmla="*/ 7340471 w 14529786"/>
              <a:gd name="connsiteY31" fmla="*/ 785261 h 2030803"/>
              <a:gd name="connsiteX32" fmla="*/ 7850679 w 14529786"/>
              <a:gd name="connsiteY32" fmla="*/ 781447 h 2030803"/>
              <a:gd name="connsiteX33" fmla="*/ 8078356 w 14529786"/>
              <a:gd name="connsiteY33" fmla="*/ 792480 h 2030803"/>
              <a:gd name="connsiteX34" fmla="*/ 8078356 w 14529786"/>
              <a:gd name="connsiteY34" fmla="*/ 792481 h 2030803"/>
              <a:gd name="connsiteX35" fmla="*/ 8107981 w 14529786"/>
              <a:gd name="connsiteY35" fmla="*/ 793917 h 2030803"/>
              <a:gd name="connsiteX36" fmla="*/ 8101071 w 14529786"/>
              <a:gd name="connsiteY36" fmla="*/ 748742 h 2030803"/>
              <a:gd name="connsiteX37" fmla="*/ 8075020 w 14529786"/>
              <a:gd name="connsiteY37" fmla="*/ 748605 h 2030803"/>
              <a:gd name="connsiteX38" fmla="*/ 8075020 w 14529786"/>
              <a:gd name="connsiteY38" fmla="*/ 748605 h 2030803"/>
              <a:gd name="connsiteX39" fmla="*/ 8075019 w 14529786"/>
              <a:gd name="connsiteY39" fmla="*/ 748605 h 2030803"/>
              <a:gd name="connsiteX40" fmla="*/ 8055431 w 14529786"/>
              <a:gd name="connsiteY40" fmla="*/ 491005 h 2030803"/>
              <a:gd name="connsiteX41" fmla="*/ 7290786 w 14529786"/>
              <a:gd name="connsiteY41" fmla="*/ 424182 h 2030803"/>
              <a:gd name="connsiteX42" fmla="*/ 7246573 w 14529786"/>
              <a:gd name="connsiteY42" fmla="*/ 423440 h 2030803"/>
              <a:gd name="connsiteX43" fmla="*/ 7202991 w 14529786"/>
              <a:gd name="connsiteY43" fmla="*/ 430857 h 2030803"/>
              <a:gd name="connsiteX44" fmla="*/ 6829299 w 14529786"/>
              <a:gd name="connsiteY44" fmla="*/ 510941 h 2030803"/>
              <a:gd name="connsiteX45" fmla="*/ 6457243 w 14529786"/>
              <a:gd name="connsiteY45" fmla="*/ 612529 h 2030803"/>
              <a:gd name="connsiteX46" fmla="*/ 6457243 w 14529786"/>
              <a:gd name="connsiteY46" fmla="*/ 612528 h 2030803"/>
              <a:gd name="connsiteX47" fmla="*/ 7202992 w 14529786"/>
              <a:gd name="connsiteY47" fmla="*/ 430856 h 2030803"/>
              <a:gd name="connsiteX48" fmla="*/ 7246574 w 14529786"/>
              <a:gd name="connsiteY48" fmla="*/ 423439 h 2030803"/>
              <a:gd name="connsiteX49" fmla="*/ 7037276 w 14529786"/>
              <a:gd name="connsiteY49" fmla="*/ 419923 h 2030803"/>
              <a:gd name="connsiteX50" fmla="*/ 6532007 w 14529786"/>
              <a:gd name="connsiteY50" fmla="*/ 434478 h 2030803"/>
              <a:gd name="connsiteX51" fmla="*/ 6451099 w 14529786"/>
              <a:gd name="connsiteY51" fmla="*/ 441056 h 2030803"/>
              <a:gd name="connsiteX52" fmla="*/ 6451099 w 14529786"/>
              <a:gd name="connsiteY52" fmla="*/ 441058 h 2030803"/>
              <a:gd name="connsiteX53" fmla="*/ 6028743 w 14529786"/>
              <a:gd name="connsiteY53" fmla="*/ 475399 h 2030803"/>
              <a:gd name="connsiteX54" fmla="*/ 0 w 14529786"/>
              <a:gd name="connsiteY54" fmla="*/ 1103534 h 2030803"/>
              <a:gd name="connsiteX55" fmla="*/ 17111 w 14529786"/>
              <a:gd name="connsiteY55" fmla="*/ 1328558 h 2030803"/>
              <a:gd name="connsiteX56" fmla="*/ 122180 w 14529786"/>
              <a:gd name="connsiteY56" fmla="*/ 2015446 h 2030803"/>
              <a:gd name="connsiteX57" fmla="*/ 1142794 w 14529786"/>
              <a:gd name="connsiteY57" fmla="*/ 2009126 h 203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4529786" h="2030803">
                <a:moveTo>
                  <a:pt x="13519949" y="1067976"/>
                </a:moveTo>
                <a:cubicBezTo>
                  <a:pt x="13856562" y="1042123"/>
                  <a:pt x="14193173" y="995116"/>
                  <a:pt x="14529785" y="919904"/>
                </a:cubicBezTo>
                <a:lnTo>
                  <a:pt x="14529786" y="225034"/>
                </a:lnTo>
                <a:lnTo>
                  <a:pt x="14512675" y="0"/>
                </a:lnTo>
                <a:cubicBezTo>
                  <a:pt x="12533032" y="603102"/>
                  <a:pt x="10476405" y="193772"/>
                  <a:pt x="8458270" y="290658"/>
                </a:cubicBezTo>
                <a:lnTo>
                  <a:pt x="8035577" y="320573"/>
                </a:lnTo>
                <a:lnTo>
                  <a:pt x="8035577" y="320573"/>
                </a:lnTo>
                <a:lnTo>
                  <a:pt x="7954605" y="326304"/>
                </a:lnTo>
                <a:cubicBezTo>
                  <a:pt x="7787029" y="342287"/>
                  <a:pt x="7619786" y="362665"/>
                  <a:pt x="7452945" y="388315"/>
                </a:cubicBezTo>
                <a:lnTo>
                  <a:pt x="7246574" y="423439"/>
                </a:lnTo>
                <a:lnTo>
                  <a:pt x="7290787" y="424181"/>
                </a:lnTo>
                <a:cubicBezTo>
                  <a:pt x="7544616" y="432614"/>
                  <a:pt x="7799423" y="453900"/>
                  <a:pt x="8055432" y="491004"/>
                </a:cubicBezTo>
                <a:lnTo>
                  <a:pt x="8075020" y="748605"/>
                </a:lnTo>
                <a:lnTo>
                  <a:pt x="8101071" y="748741"/>
                </a:lnTo>
                <a:lnTo>
                  <a:pt x="8101071" y="748742"/>
                </a:lnTo>
                <a:lnTo>
                  <a:pt x="8470771" y="750678"/>
                </a:lnTo>
                <a:cubicBezTo>
                  <a:pt x="10153830" y="797684"/>
                  <a:pt x="11836890" y="1197246"/>
                  <a:pt x="13519949" y="1067976"/>
                </a:cubicBezTo>
                <a:close/>
                <a:moveTo>
                  <a:pt x="1142794" y="2009126"/>
                </a:moveTo>
                <a:cubicBezTo>
                  <a:pt x="2826048" y="1882424"/>
                  <a:pt x="4429340" y="1232972"/>
                  <a:pt x="6085942" y="932020"/>
                </a:cubicBezTo>
                <a:lnTo>
                  <a:pt x="6451098" y="874206"/>
                </a:lnTo>
                <a:lnTo>
                  <a:pt x="6451099" y="498139"/>
                </a:lnTo>
                <a:lnTo>
                  <a:pt x="6451099" y="874204"/>
                </a:lnTo>
                <a:lnTo>
                  <a:pt x="6472985" y="870739"/>
                </a:lnTo>
                <a:lnTo>
                  <a:pt x="6451099" y="874205"/>
                </a:lnTo>
                <a:lnTo>
                  <a:pt x="6451099" y="919904"/>
                </a:lnTo>
                <a:lnTo>
                  <a:pt x="6480166" y="914005"/>
                </a:lnTo>
                <a:lnTo>
                  <a:pt x="6480166" y="914005"/>
                </a:lnTo>
                <a:lnTo>
                  <a:pt x="6703557" y="868673"/>
                </a:lnTo>
                <a:cubicBezTo>
                  <a:pt x="6871864" y="837898"/>
                  <a:pt x="7040170" y="813733"/>
                  <a:pt x="7208476" y="795297"/>
                </a:cubicBezTo>
                <a:lnTo>
                  <a:pt x="7274360" y="789173"/>
                </a:lnTo>
                <a:lnTo>
                  <a:pt x="7274389" y="789170"/>
                </a:lnTo>
                <a:lnTo>
                  <a:pt x="7340471" y="785261"/>
                </a:lnTo>
                <a:cubicBezTo>
                  <a:pt x="7509630" y="778036"/>
                  <a:pt x="7679654" y="776474"/>
                  <a:pt x="7850679" y="781447"/>
                </a:cubicBezTo>
                <a:lnTo>
                  <a:pt x="8078356" y="792480"/>
                </a:lnTo>
                <a:lnTo>
                  <a:pt x="8078356" y="792481"/>
                </a:lnTo>
                <a:lnTo>
                  <a:pt x="8107981" y="793917"/>
                </a:lnTo>
                <a:lnTo>
                  <a:pt x="8101071" y="748742"/>
                </a:lnTo>
                <a:lnTo>
                  <a:pt x="8075020" y="748605"/>
                </a:lnTo>
                <a:lnTo>
                  <a:pt x="8075020" y="748605"/>
                </a:lnTo>
                <a:lnTo>
                  <a:pt x="8075019" y="748605"/>
                </a:lnTo>
                <a:lnTo>
                  <a:pt x="8055431" y="491005"/>
                </a:lnTo>
                <a:cubicBezTo>
                  <a:pt x="7799422" y="453901"/>
                  <a:pt x="7544615" y="432615"/>
                  <a:pt x="7290786" y="424182"/>
                </a:cubicBezTo>
                <a:lnTo>
                  <a:pt x="7246573" y="423440"/>
                </a:lnTo>
                <a:lnTo>
                  <a:pt x="7202991" y="430857"/>
                </a:lnTo>
                <a:cubicBezTo>
                  <a:pt x="7078173" y="454215"/>
                  <a:pt x="6953599" y="480786"/>
                  <a:pt x="6829299" y="510941"/>
                </a:cubicBezTo>
                <a:lnTo>
                  <a:pt x="6457243" y="612529"/>
                </a:lnTo>
                <a:lnTo>
                  <a:pt x="6457243" y="612528"/>
                </a:lnTo>
                <a:cubicBezTo>
                  <a:pt x="6704698" y="537140"/>
                  <a:pt x="6953356" y="477572"/>
                  <a:pt x="7202992" y="430856"/>
                </a:cubicBezTo>
                <a:lnTo>
                  <a:pt x="7246574" y="423439"/>
                </a:lnTo>
                <a:lnTo>
                  <a:pt x="7037276" y="419923"/>
                </a:lnTo>
                <a:cubicBezTo>
                  <a:pt x="6868474" y="419795"/>
                  <a:pt x="6700074" y="424939"/>
                  <a:pt x="6532007" y="434478"/>
                </a:cubicBezTo>
                <a:lnTo>
                  <a:pt x="6451099" y="441056"/>
                </a:lnTo>
                <a:lnTo>
                  <a:pt x="6451099" y="441058"/>
                </a:lnTo>
                <a:lnTo>
                  <a:pt x="6028743" y="475399"/>
                </a:lnTo>
                <a:cubicBezTo>
                  <a:pt x="4019164" y="684778"/>
                  <a:pt x="2048074" y="1400371"/>
                  <a:pt x="0" y="1103534"/>
                </a:cubicBezTo>
                <a:lnTo>
                  <a:pt x="17111" y="1328558"/>
                </a:lnTo>
                <a:lnTo>
                  <a:pt x="122180" y="2015446"/>
                </a:lnTo>
                <a:cubicBezTo>
                  <a:pt x="466294" y="2038897"/>
                  <a:pt x="806143" y="2034466"/>
                  <a:pt x="1142794" y="200912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6" name="フリーフォーム: 図形 85">
            <a:extLst>
              <a:ext uri="{FF2B5EF4-FFF2-40B4-BE49-F238E27FC236}">
                <a16:creationId xmlns:a16="http://schemas.microsoft.com/office/drawing/2014/main" id="{EA578C73-949B-46BB-86B7-87EB38D366FE}"/>
              </a:ext>
            </a:extLst>
          </p:cNvPr>
          <p:cNvSpPr/>
          <p:nvPr/>
        </p:nvSpPr>
        <p:spPr>
          <a:xfrm rot="10647956" flipV="1">
            <a:off x="1332678" y="6126267"/>
            <a:ext cx="14529786" cy="2030803"/>
          </a:xfrm>
          <a:custGeom>
            <a:avLst/>
            <a:gdLst>
              <a:gd name="connsiteX0" fmla="*/ 13519949 w 14529786"/>
              <a:gd name="connsiteY0" fmla="*/ 1067976 h 2030803"/>
              <a:gd name="connsiteX1" fmla="*/ 14529785 w 14529786"/>
              <a:gd name="connsiteY1" fmla="*/ 919904 h 2030803"/>
              <a:gd name="connsiteX2" fmla="*/ 14529786 w 14529786"/>
              <a:gd name="connsiteY2" fmla="*/ 225034 h 2030803"/>
              <a:gd name="connsiteX3" fmla="*/ 14512675 w 14529786"/>
              <a:gd name="connsiteY3" fmla="*/ 0 h 2030803"/>
              <a:gd name="connsiteX4" fmla="*/ 8458270 w 14529786"/>
              <a:gd name="connsiteY4" fmla="*/ 290658 h 2030803"/>
              <a:gd name="connsiteX5" fmla="*/ 8035577 w 14529786"/>
              <a:gd name="connsiteY5" fmla="*/ 320573 h 2030803"/>
              <a:gd name="connsiteX6" fmla="*/ 8035577 w 14529786"/>
              <a:gd name="connsiteY6" fmla="*/ 320573 h 2030803"/>
              <a:gd name="connsiteX7" fmla="*/ 7954605 w 14529786"/>
              <a:gd name="connsiteY7" fmla="*/ 326304 h 2030803"/>
              <a:gd name="connsiteX8" fmla="*/ 7452945 w 14529786"/>
              <a:gd name="connsiteY8" fmla="*/ 388315 h 2030803"/>
              <a:gd name="connsiteX9" fmla="*/ 7246574 w 14529786"/>
              <a:gd name="connsiteY9" fmla="*/ 423439 h 2030803"/>
              <a:gd name="connsiteX10" fmla="*/ 7290787 w 14529786"/>
              <a:gd name="connsiteY10" fmla="*/ 424181 h 2030803"/>
              <a:gd name="connsiteX11" fmla="*/ 8055432 w 14529786"/>
              <a:gd name="connsiteY11" fmla="*/ 491004 h 2030803"/>
              <a:gd name="connsiteX12" fmla="*/ 8075020 w 14529786"/>
              <a:gd name="connsiteY12" fmla="*/ 748605 h 2030803"/>
              <a:gd name="connsiteX13" fmla="*/ 8101071 w 14529786"/>
              <a:gd name="connsiteY13" fmla="*/ 748741 h 2030803"/>
              <a:gd name="connsiteX14" fmla="*/ 8101071 w 14529786"/>
              <a:gd name="connsiteY14" fmla="*/ 748742 h 2030803"/>
              <a:gd name="connsiteX15" fmla="*/ 8470771 w 14529786"/>
              <a:gd name="connsiteY15" fmla="*/ 750678 h 2030803"/>
              <a:gd name="connsiteX16" fmla="*/ 13519949 w 14529786"/>
              <a:gd name="connsiteY16" fmla="*/ 1067976 h 2030803"/>
              <a:gd name="connsiteX17" fmla="*/ 1142794 w 14529786"/>
              <a:gd name="connsiteY17" fmla="*/ 2009126 h 2030803"/>
              <a:gd name="connsiteX18" fmla="*/ 6085942 w 14529786"/>
              <a:gd name="connsiteY18" fmla="*/ 932020 h 2030803"/>
              <a:gd name="connsiteX19" fmla="*/ 6451098 w 14529786"/>
              <a:gd name="connsiteY19" fmla="*/ 874206 h 2030803"/>
              <a:gd name="connsiteX20" fmla="*/ 6451099 w 14529786"/>
              <a:gd name="connsiteY20" fmla="*/ 498139 h 2030803"/>
              <a:gd name="connsiteX21" fmla="*/ 6451099 w 14529786"/>
              <a:gd name="connsiteY21" fmla="*/ 874204 h 2030803"/>
              <a:gd name="connsiteX22" fmla="*/ 6472985 w 14529786"/>
              <a:gd name="connsiteY22" fmla="*/ 870739 h 2030803"/>
              <a:gd name="connsiteX23" fmla="*/ 6451099 w 14529786"/>
              <a:gd name="connsiteY23" fmla="*/ 874205 h 2030803"/>
              <a:gd name="connsiteX24" fmla="*/ 6451099 w 14529786"/>
              <a:gd name="connsiteY24" fmla="*/ 919904 h 2030803"/>
              <a:gd name="connsiteX25" fmla="*/ 6480166 w 14529786"/>
              <a:gd name="connsiteY25" fmla="*/ 914005 h 2030803"/>
              <a:gd name="connsiteX26" fmla="*/ 6480166 w 14529786"/>
              <a:gd name="connsiteY26" fmla="*/ 914005 h 2030803"/>
              <a:gd name="connsiteX27" fmla="*/ 6703557 w 14529786"/>
              <a:gd name="connsiteY27" fmla="*/ 868673 h 2030803"/>
              <a:gd name="connsiteX28" fmla="*/ 7208476 w 14529786"/>
              <a:gd name="connsiteY28" fmla="*/ 795297 h 2030803"/>
              <a:gd name="connsiteX29" fmla="*/ 7274360 w 14529786"/>
              <a:gd name="connsiteY29" fmla="*/ 789173 h 2030803"/>
              <a:gd name="connsiteX30" fmla="*/ 7274389 w 14529786"/>
              <a:gd name="connsiteY30" fmla="*/ 789170 h 2030803"/>
              <a:gd name="connsiteX31" fmla="*/ 7340471 w 14529786"/>
              <a:gd name="connsiteY31" fmla="*/ 785261 h 2030803"/>
              <a:gd name="connsiteX32" fmla="*/ 7850679 w 14529786"/>
              <a:gd name="connsiteY32" fmla="*/ 781447 h 2030803"/>
              <a:gd name="connsiteX33" fmla="*/ 8078356 w 14529786"/>
              <a:gd name="connsiteY33" fmla="*/ 792480 h 2030803"/>
              <a:gd name="connsiteX34" fmla="*/ 8078356 w 14529786"/>
              <a:gd name="connsiteY34" fmla="*/ 792481 h 2030803"/>
              <a:gd name="connsiteX35" fmla="*/ 8107981 w 14529786"/>
              <a:gd name="connsiteY35" fmla="*/ 793917 h 2030803"/>
              <a:gd name="connsiteX36" fmla="*/ 8101071 w 14529786"/>
              <a:gd name="connsiteY36" fmla="*/ 748742 h 2030803"/>
              <a:gd name="connsiteX37" fmla="*/ 8075020 w 14529786"/>
              <a:gd name="connsiteY37" fmla="*/ 748605 h 2030803"/>
              <a:gd name="connsiteX38" fmla="*/ 8075020 w 14529786"/>
              <a:gd name="connsiteY38" fmla="*/ 748605 h 2030803"/>
              <a:gd name="connsiteX39" fmla="*/ 8075019 w 14529786"/>
              <a:gd name="connsiteY39" fmla="*/ 748605 h 2030803"/>
              <a:gd name="connsiteX40" fmla="*/ 8055431 w 14529786"/>
              <a:gd name="connsiteY40" fmla="*/ 491005 h 2030803"/>
              <a:gd name="connsiteX41" fmla="*/ 7290786 w 14529786"/>
              <a:gd name="connsiteY41" fmla="*/ 424182 h 2030803"/>
              <a:gd name="connsiteX42" fmla="*/ 7246573 w 14529786"/>
              <a:gd name="connsiteY42" fmla="*/ 423440 h 2030803"/>
              <a:gd name="connsiteX43" fmla="*/ 7202991 w 14529786"/>
              <a:gd name="connsiteY43" fmla="*/ 430857 h 2030803"/>
              <a:gd name="connsiteX44" fmla="*/ 6829299 w 14529786"/>
              <a:gd name="connsiteY44" fmla="*/ 510941 h 2030803"/>
              <a:gd name="connsiteX45" fmla="*/ 6457243 w 14529786"/>
              <a:gd name="connsiteY45" fmla="*/ 612529 h 2030803"/>
              <a:gd name="connsiteX46" fmla="*/ 6457243 w 14529786"/>
              <a:gd name="connsiteY46" fmla="*/ 612528 h 2030803"/>
              <a:gd name="connsiteX47" fmla="*/ 7202992 w 14529786"/>
              <a:gd name="connsiteY47" fmla="*/ 430856 h 2030803"/>
              <a:gd name="connsiteX48" fmla="*/ 7246574 w 14529786"/>
              <a:gd name="connsiteY48" fmla="*/ 423439 h 2030803"/>
              <a:gd name="connsiteX49" fmla="*/ 7037276 w 14529786"/>
              <a:gd name="connsiteY49" fmla="*/ 419923 h 2030803"/>
              <a:gd name="connsiteX50" fmla="*/ 6532007 w 14529786"/>
              <a:gd name="connsiteY50" fmla="*/ 434478 h 2030803"/>
              <a:gd name="connsiteX51" fmla="*/ 6451099 w 14529786"/>
              <a:gd name="connsiteY51" fmla="*/ 441056 h 2030803"/>
              <a:gd name="connsiteX52" fmla="*/ 6451099 w 14529786"/>
              <a:gd name="connsiteY52" fmla="*/ 441058 h 2030803"/>
              <a:gd name="connsiteX53" fmla="*/ 6028743 w 14529786"/>
              <a:gd name="connsiteY53" fmla="*/ 475399 h 2030803"/>
              <a:gd name="connsiteX54" fmla="*/ 0 w 14529786"/>
              <a:gd name="connsiteY54" fmla="*/ 1103534 h 2030803"/>
              <a:gd name="connsiteX55" fmla="*/ 17111 w 14529786"/>
              <a:gd name="connsiteY55" fmla="*/ 1328558 h 2030803"/>
              <a:gd name="connsiteX56" fmla="*/ 122180 w 14529786"/>
              <a:gd name="connsiteY56" fmla="*/ 2015446 h 2030803"/>
              <a:gd name="connsiteX57" fmla="*/ 1142794 w 14529786"/>
              <a:gd name="connsiteY57" fmla="*/ 2009126 h 203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4529786" h="2030803">
                <a:moveTo>
                  <a:pt x="13519949" y="1067976"/>
                </a:moveTo>
                <a:cubicBezTo>
                  <a:pt x="13856562" y="1042123"/>
                  <a:pt x="14193173" y="995116"/>
                  <a:pt x="14529785" y="919904"/>
                </a:cubicBezTo>
                <a:lnTo>
                  <a:pt x="14529786" y="225034"/>
                </a:lnTo>
                <a:lnTo>
                  <a:pt x="14512675" y="0"/>
                </a:lnTo>
                <a:cubicBezTo>
                  <a:pt x="12533032" y="603102"/>
                  <a:pt x="10476405" y="193772"/>
                  <a:pt x="8458270" y="290658"/>
                </a:cubicBezTo>
                <a:lnTo>
                  <a:pt x="8035577" y="320573"/>
                </a:lnTo>
                <a:lnTo>
                  <a:pt x="8035577" y="320573"/>
                </a:lnTo>
                <a:lnTo>
                  <a:pt x="7954605" y="326304"/>
                </a:lnTo>
                <a:cubicBezTo>
                  <a:pt x="7787029" y="342287"/>
                  <a:pt x="7619786" y="362665"/>
                  <a:pt x="7452945" y="388315"/>
                </a:cubicBezTo>
                <a:lnTo>
                  <a:pt x="7246574" y="423439"/>
                </a:lnTo>
                <a:lnTo>
                  <a:pt x="7290787" y="424181"/>
                </a:lnTo>
                <a:cubicBezTo>
                  <a:pt x="7544616" y="432614"/>
                  <a:pt x="7799423" y="453900"/>
                  <a:pt x="8055432" y="491004"/>
                </a:cubicBezTo>
                <a:lnTo>
                  <a:pt x="8075020" y="748605"/>
                </a:lnTo>
                <a:lnTo>
                  <a:pt x="8101071" y="748741"/>
                </a:lnTo>
                <a:lnTo>
                  <a:pt x="8101071" y="748742"/>
                </a:lnTo>
                <a:lnTo>
                  <a:pt x="8470771" y="750678"/>
                </a:lnTo>
                <a:cubicBezTo>
                  <a:pt x="10153830" y="797684"/>
                  <a:pt x="11836890" y="1197246"/>
                  <a:pt x="13519949" y="1067976"/>
                </a:cubicBezTo>
                <a:close/>
                <a:moveTo>
                  <a:pt x="1142794" y="2009126"/>
                </a:moveTo>
                <a:cubicBezTo>
                  <a:pt x="2826048" y="1882424"/>
                  <a:pt x="4429340" y="1232972"/>
                  <a:pt x="6085942" y="932020"/>
                </a:cubicBezTo>
                <a:lnTo>
                  <a:pt x="6451098" y="874206"/>
                </a:lnTo>
                <a:lnTo>
                  <a:pt x="6451099" y="498139"/>
                </a:lnTo>
                <a:lnTo>
                  <a:pt x="6451099" y="874204"/>
                </a:lnTo>
                <a:lnTo>
                  <a:pt x="6472985" y="870739"/>
                </a:lnTo>
                <a:lnTo>
                  <a:pt x="6451099" y="874205"/>
                </a:lnTo>
                <a:lnTo>
                  <a:pt x="6451099" y="919904"/>
                </a:lnTo>
                <a:lnTo>
                  <a:pt x="6480166" y="914005"/>
                </a:lnTo>
                <a:lnTo>
                  <a:pt x="6480166" y="914005"/>
                </a:lnTo>
                <a:lnTo>
                  <a:pt x="6703557" y="868673"/>
                </a:lnTo>
                <a:cubicBezTo>
                  <a:pt x="6871864" y="837898"/>
                  <a:pt x="7040170" y="813733"/>
                  <a:pt x="7208476" y="795297"/>
                </a:cubicBezTo>
                <a:lnTo>
                  <a:pt x="7274360" y="789173"/>
                </a:lnTo>
                <a:lnTo>
                  <a:pt x="7274389" y="789170"/>
                </a:lnTo>
                <a:lnTo>
                  <a:pt x="7340471" y="785261"/>
                </a:lnTo>
                <a:cubicBezTo>
                  <a:pt x="7509630" y="778036"/>
                  <a:pt x="7679654" y="776474"/>
                  <a:pt x="7850679" y="781447"/>
                </a:cubicBezTo>
                <a:lnTo>
                  <a:pt x="8078356" y="792480"/>
                </a:lnTo>
                <a:lnTo>
                  <a:pt x="8078356" y="792481"/>
                </a:lnTo>
                <a:lnTo>
                  <a:pt x="8107981" y="793917"/>
                </a:lnTo>
                <a:lnTo>
                  <a:pt x="8101071" y="748742"/>
                </a:lnTo>
                <a:lnTo>
                  <a:pt x="8075020" y="748605"/>
                </a:lnTo>
                <a:lnTo>
                  <a:pt x="8075020" y="748605"/>
                </a:lnTo>
                <a:lnTo>
                  <a:pt x="8075019" y="748605"/>
                </a:lnTo>
                <a:lnTo>
                  <a:pt x="8055431" y="491005"/>
                </a:lnTo>
                <a:cubicBezTo>
                  <a:pt x="7799422" y="453901"/>
                  <a:pt x="7544615" y="432615"/>
                  <a:pt x="7290786" y="424182"/>
                </a:cubicBezTo>
                <a:lnTo>
                  <a:pt x="7246573" y="423440"/>
                </a:lnTo>
                <a:lnTo>
                  <a:pt x="7202991" y="430857"/>
                </a:lnTo>
                <a:cubicBezTo>
                  <a:pt x="7078173" y="454215"/>
                  <a:pt x="6953599" y="480786"/>
                  <a:pt x="6829299" y="510941"/>
                </a:cubicBezTo>
                <a:lnTo>
                  <a:pt x="6457243" y="612529"/>
                </a:lnTo>
                <a:lnTo>
                  <a:pt x="6457243" y="612528"/>
                </a:lnTo>
                <a:cubicBezTo>
                  <a:pt x="6704698" y="537140"/>
                  <a:pt x="6953356" y="477572"/>
                  <a:pt x="7202992" y="430856"/>
                </a:cubicBezTo>
                <a:lnTo>
                  <a:pt x="7246574" y="423439"/>
                </a:lnTo>
                <a:lnTo>
                  <a:pt x="7037276" y="419923"/>
                </a:lnTo>
                <a:cubicBezTo>
                  <a:pt x="6868474" y="419795"/>
                  <a:pt x="6700074" y="424939"/>
                  <a:pt x="6532007" y="434478"/>
                </a:cubicBezTo>
                <a:lnTo>
                  <a:pt x="6451099" y="441056"/>
                </a:lnTo>
                <a:lnTo>
                  <a:pt x="6451099" y="441058"/>
                </a:lnTo>
                <a:lnTo>
                  <a:pt x="6028743" y="475399"/>
                </a:lnTo>
                <a:cubicBezTo>
                  <a:pt x="4019164" y="684778"/>
                  <a:pt x="2048074" y="1400371"/>
                  <a:pt x="0" y="1103534"/>
                </a:cubicBezTo>
                <a:lnTo>
                  <a:pt x="17111" y="1328558"/>
                </a:lnTo>
                <a:lnTo>
                  <a:pt x="122180" y="2015446"/>
                </a:lnTo>
                <a:cubicBezTo>
                  <a:pt x="466294" y="2038897"/>
                  <a:pt x="806143" y="2034466"/>
                  <a:pt x="1142794" y="200912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  <p:sp>
        <p:nvSpPr>
          <p:cNvPr id="87" name="フリーフォーム: 図形 86">
            <a:extLst>
              <a:ext uri="{FF2B5EF4-FFF2-40B4-BE49-F238E27FC236}">
                <a16:creationId xmlns:a16="http://schemas.microsoft.com/office/drawing/2014/main" id="{C8D9789D-CE6A-4F08-B6BB-B73B2E81C9E3}"/>
              </a:ext>
            </a:extLst>
          </p:cNvPr>
          <p:cNvSpPr/>
          <p:nvPr/>
        </p:nvSpPr>
        <p:spPr>
          <a:xfrm rot="10800000" flipV="1">
            <a:off x="-330507" y="6126267"/>
            <a:ext cx="14529786" cy="2030803"/>
          </a:xfrm>
          <a:custGeom>
            <a:avLst/>
            <a:gdLst>
              <a:gd name="connsiteX0" fmla="*/ 13519949 w 14529786"/>
              <a:gd name="connsiteY0" fmla="*/ 1067976 h 2030803"/>
              <a:gd name="connsiteX1" fmla="*/ 14529785 w 14529786"/>
              <a:gd name="connsiteY1" fmla="*/ 919904 h 2030803"/>
              <a:gd name="connsiteX2" fmla="*/ 14529786 w 14529786"/>
              <a:gd name="connsiteY2" fmla="*/ 225034 h 2030803"/>
              <a:gd name="connsiteX3" fmla="*/ 14512675 w 14529786"/>
              <a:gd name="connsiteY3" fmla="*/ 0 h 2030803"/>
              <a:gd name="connsiteX4" fmla="*/ 8458270 w 14529786"/>
              <a:gd name="connsiteY4" fmla="*/ 290658 h 2030803"/>
              <a:gd name="connsiteX5" fmla="*/ 8035577 w 14529786"/>
              <a:gd name="connsiteY5" fmla="*/ 320573 h 2030803"/>
              <a:gd name="connsiteX6" fmla="*/ 8035577 w 14529786"/>
              <a:gd name="connsiteY6" fmla="*/ 320573 h 2030803"/>
              <a:gd name="connsiteX7" fmla="*/ 7954605 w 14529786"/>
              <a:gd name="connsiteY7" fmla="*/ 326304 h 2030803"/>
              <a:gd name="connsiteX8" fmla="*/ 7452945 w 14529786"/>
              <a:gd name="connsiteY8" fmla="*/ 388315 h 2030803"/>
              <a:gd name="connsiteX9" fmla="*/ 7246574 w 14529786"/>
              <a:gd name="connsiteY9" fmla="*/ 423439 h 2030803"/>
              <a:gd name="connsiteX10" fmla="*/ 7290787 w 14529786"/>
              <a:gd name="connsiteY10" fmla="*/ 424181 h 2030803"/>
              <a:gd name="connsiteX11" fmla="*/ 8055432 w 14529786"/>
              <a:gd name="connsiteY11" fmla="*/ 491004 h 2030803"/>
              <a:gd name="connsiteX12" fmla="*/ 8075020 w 14529786"/>
              <a:gd name="connsiteY12" fmla="*/ 748605 h 2030803"/>
              <a:gd name="connsiteX13" fmla="*/ 8101071 w 14529786"/>
              <a:gd name="connsiteY13" fmla="*/ 748741 h 2030803"/>
              <a:gd name="connsiteX14" fmla="*/ 8101071 w 14529786"/>
              <a:gd name="connsiteY14" fmla="*/ 748742 h 2030803"/>
              <a:gd name="connsiteX15" fmla="*/ 8470771 w 14529786"/>
              <a:gd name="connsiteY15" fmla="*/ 750678 h 2030803"/>
              <a:gd name="connsiteX16" fmla="*/ 13519949 w 14529786"/>
              <a:gd name="connsiteY16" fmla="*/ 1067976 h 2030803"/>
              <a:gd name="connsiteX17" fmla="*/ 1142794 w 14529786"/>
              <a:gd name="connsiteY17" fmla="*/ 2009126 h 2030803"/>
              <a:gd name="connsiteX18" fmla="*/ 6085942 w 14529786"/>
              <a:gd name="connsiteY18" fmla="*/ 932020 h 2030803"/>
              <a:gd name="connsiteX19" fmla="*/ 6451098 w 14529786"/>
              <a:gd name="connsiteY19" fmla="*/ 874206 h 2030803"/>
              <a:gd name="connsiteX20" fmla="*/ 6451099 w 14529786"/>
              <a:gd name="connsiteY20" fmla="*/ 498139 h 2030803"/>
              <a:gd name="connsiteX21" fmla="*/ 6451099 w 14529786"/>
              <a:gd name="connsiteY21" fmla="*/ 874204 h 2030803"/>
              <a:gd name="connsiteX22" fmla="*/ 6472985 w 14529786"/>
              <a:gd name="connsiteY22" fmla="*/ 870739 h 2030803"/>
              <a:gd name="connsiteX23" fmla="*/ 6451099 w 14529786"/>
              <a:gd name="connsiteY23" fmla="*/ 874205 h 2030803"/>
              <a:gd name="connsiteX24" fmla="*/ 6451099 w 14529786"/>
              <a:gd name="connsiteY24" fmla="*/ 919904 h 2030803"/>
              <a:gd name="connsiteX25" fmla="*/ 6480166 w 14529786"/>
              <a:gd name="connsiteY25" fmla="*/ 914005 h 2030803"/>
              <a:gd name="connsiteX26" fmla="*/ 6480166 w 14529786"/>
              <a:gd name="connsiteY26" fmla="*/ 914005 h 2030803"/>
              <a:gd name="connsiteX27" fmla="*/ 6703557 w 14529786"/>
              <a:gd name="connsiteY27" fmla="*/ 868673 h 2030803"/>
              <a:gd name="connsiteX28" fmla="*/ 7208476 w 14529786"/>
              <a:gd name="connsiteY28" fmla="*/ 795297 h 2030803"/>
              <a:gd name="connsiteX29" fmla="*/ 7274360 w 14529786"/>
              <a:gd name="connsiteY29" fmla="*/ 789173 h 2030803"/>
              <a:gd name="connsiteX30" fmla="*/ 7274389 w 14529786"/>
              <a:gd name="connsiteY30" fmla="*/ 789170 h 2030803"/>
              <a:gd name="connsiteX31" fmla="*/ 7340471 w 14529786"/>
              <a:gd name="connsiteY31" fmla="*/ 785261 h 2030803"/>
              <a:gd name="connsiteX32" fmla="*/ 7850679 w 14529786"/>
              <a:gd name="connsiteY32" fmla="*/ 781447 h 2030803"/>
              <a:gd name="connsiteX33" fmla="*/ 8078356 w 14529786"/>
              <a:gd name="connsiteY33" fmla="*/ 792480 h 2030803"/>
              <a:gd name="connsiteX34" fmla="*/ 8078356 w 14529786"/>
              <a:gd name="connsiteY34" fmla="*/ 792481 h 2030803"/>
              <a:gd name="connsiteX35" fmla="*/ 8107981 w 14529786"/>
              <a:gd name="connsiteY35" fmla="*/ 793917 h 2030803"/>
              <a:gd name="connsiteX36" fmla="*/ 8101071 w 14529786"/>
              <a:gd name="connsiteY36" fmla="*/ 748742 h 2030803"/>
              <a:gd name="connsiteX37" fmla="*/ 8075020 w 14529786"/>
              <a:gd name="connsiteY37" fmla="*/ 748605 h 2030803"/>
              <a:gd name="connsiteX38" fmla="*/ 8075020 w 14529786"/>
              <a:gd name="connsiteY38" fmla="*/ 748605 h 2030803"/>
              <a:gd name="connsiteX39" fmla="*/ 8075019 w 14529786"/>
              <a:gd name="connsiteY39" fmla="*/ 748605 h 2030803"/>
              <a:gd name="connsiteX40" fmla="*/ 8055431 w 14529786"/>
              <a:gd name="connsiteY40" fmla="*/ 491005 h 2030803"/>
              <a:gd name="connsiteX41" fmla="*/ 7290786 w 14529786"/>
              <a:gd name="connsiteY41" fmla="*/ 424182 h 2030803"/>
              <a:gd name="connsiteX42" fmla="*/ 7246573 w 14529786"/>
              <a:gd name="connsiteY42" fmla="*/ 423440 h 2030803"/>
              <a:gd name="connsiteX43" fmla="*/ 7202991 w 14529786"/>
              <a:gd name="connsiteY43" fmla="*/ 430857 h 2030803"/>
              <a:gd name="connsiteX44" fmla="*/ 6829299 w 14529786"/>
              <a:gd name="connsiteY44" fmla="*/ 510941 h 2030803"/>
              <a:gd name="connsiteX45" fmla="*/ 6457243 w 14529786"/>
              <a:gd name="connsiteY45" fmla="*/ 612529 h 2030803"/>
              <a:gd name="connsiteX46" fmla="*/ 6457243 w 14529786"/>
              <a:gd name="connsiteY46" fmla="*/ 612528 h 2030803"/>
              <a:gd name="connsiteX47" fmla="*/ 7202992 w 14529786"/>
              <a:gd name="connsiteY47" fmla="*/ 430856 h 2030803"/>
              <a:gd name="connsiteX48" fmla="*/ 7246574 w 14529786"/>
              <a:gd name="connsiteY48" fmla="*/ 423439 h 2030803"/>
              <a:gd name="connsiteX49" fmla="*/ 7037276 w 14529786"/>
              <a:gd name="connsiteY49" fmla="*/ 419923 h 2030803"/>
              <a:gd name="connsiteX50" fmla="*/ 6532007 w 14529786"/>
              <a:gd name="connsiteY50" fmla="*/ 434478 h 2030803"/>
              <a:gd name="connsiteX51" fmla="*/ 6451099 w 14529786"/>
              <a:gd name="connsiteY51" fmla="*/ 441056 h 2030803"/>
              <a:gd name="connsiteX52" fmla="*/ 6451099 w 14529786"/>
              <a:gd name="connsiteY52" fmla="*/ 441058 h 2030803"/>
              <a:gd name="connsiteX53" fmla="*/ 6028743 w 14529786"/>
              <a:gd name="connsiteY53" fmla="*/ 475399 h 2030803"/>
              <a:gd name="connsiteX54" fmla="*/ 0 w 14529786"/>
              <a:gd name="connsiteY54" fmla="*/ 1103534 h 2030803"/>
              <a:gd name="connsiteX55" fmla="*/ 17111 w 14529786"/>
              <a:gd name="connsiteY55" fmla="*/ 1328558 h 2030803"/>
              <a:gd name="connsiteX56" fmla="*/ 122180 w 14529786"/>
              <a:gd name="connsiteY56" fmla="*/ 2015446 h 2030803"/>
              <a:gd name="connsiteX57" fmla="*/ 1142794 w 14529786"/>
              <a:gd name="connsiteY57" fmla="*/ 2009126 h 203080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</a:cxnLst>
            <a:rect l="l" t="t" r="r" b="b"/>
            <a:pathLst>
              <a:path w="14529786" h="2030803">
                <a:moveTo>
                  <a:pt x="13519949" y="1067976"/>
                </a:moveTo>
                <a:cubicBezTo>
                  <a:pt x="13856562" y="1042123"/>
                  <a:pt x="14193173" y="995116"/>
                  <a:pt x="14529785" y="919904"/>
                </a:cubicBezTo>
                <a:lnTo>
                  <a:pt x="14529786" y="225034"/>
                </a:lnTo>
                <a:lnTo>
                  <a:pt x="14512675" y="0"/>
                </a:lnTo>
                <a:cubicBezTo>
                  <a:pt x="12533032" y="603102"/>
                  <a:pt x="10476405" y="193772"/>
                  <a:pt x="8458270" y="290658"/>
                </a:cubicBezTo>
                <a:lnTo>
                  <a:pt x="8035577" y="320573"/>
                </a:lnTo>
                <a:lnTo>
                  <a:pt x="8035577" y="320573"/>
                </a:lnTo>
                <a:lnTo>
                  <a:pt x="7954605" y="326304"/>
                </a:lnTo>
                <a:cubicBezTo>
                  <a:pt x="7787029" y="342287"/>
                  <a:pt x="7619786" y="362665"/>
                  <a:pt x="7452945" y="388315"/>
                </a:cubicBezTo>
                <a:lnTo>
                  <a:pt x="7246574" y="423439"/>
                </a:lnTo>
                <a:lnTo>
                  <a:pt x="7290787" y="424181"/>
                </a:lnTo>
                <a:cubicBezTo>
                  <a:pt x="7544616" y="432614"/>
                  <a:pt x="7799423" y="453900"/>
                  <a:pt x="8055432" y="491004"/>
                </a:cubicBezTo>
                <a:lnTo>
                  <a:pt x="8075020" y="748605"/>
                </a:lnTo>
                <a:lnTo>
                  <a:pt x="8101071" y="748741"/>
                </a:lnTo>
                <a:lnTo>
                  <a:pt x="8101071" y="748742"/>
                </a:lnTo>
                <a:lnTo>
                  <a:pt x="8470771" y="750678"/>
                </a:lnTo>
                <a:cubicBezTo>
                  <a:pt x="10153830" y="797684"/>
                  <a:pt x="11836890" y="1197246"/>
                  <a:pt x="13519949" y="1067976"/>
                </a:cubicBezTo>
                <a:close/>
                <a:moveTo>
                  <a:pt x="1142794" y="2009126"/>
                </a:moveTo>
                <a:cubicBezTo>
                  <a:pt x="2826048" y="1882424"/>
                  <a:pt x="4429340" y="1232972"/>
                  <a:pt x="6085942" y="932020"/>
                </a:cubicBezTo>
                <a:lnTo>
                  <a:pt x="6451098" y="874206"/>
                </a:lnTo>
                <a:lnTo>
                  <a:pt x="6451099" y="498139"/>
                </a:lnTo>
                <a:lnTo>
                  <a:pt x="6451099" y="874204"/>
                </a:lnTo>
                <a:lnTo>
                  <a:pt x="6472985" y="870739"/>
                </a:lnTo>
                <a:lnTo>
                  <a:pt x="6451099" y="874205"/>
                </a:lnTo>
                <a:lnTo>
                  <a:pt x="6451099" y="919904"/>
                </a:lnTo>
                <a:lnTo>
                  <a:pt x="6480166" y="914005"/>
                </a:lnTo>
                <a:lnTo>
                  <a:pt x="6480166" y="914005"/>
                </a:lnTo>
                <a:lnTo>
                  <a:pt x="6703557" y="868673"/>
                </a:lnTo>
                <a:cubicBezTo>
                  <a:pt x="6871864" y="837898"/>
                  <a:pt x="7040170" y="813733"/>
                  <a:pt x="7208476" y="795297"/>
                </a:cubicBezTo>
                <a:lnTo>
                  <a:pt x="7274360" y="789173"/>
                </a:lnTo>
                <a:lnTo>
                  <a:pt x="7274389" y="789170"/>
                </a:lnTo>
                <a:lnTo>
                  <a:pt x="7340471" y="785261"/>
                </a:lnTo>
                <a:cubicBezTo>
                  <a:pt x="7509630" y="778036"/>
                  <a:pt x="7679654" y="776474"/>
                  <a:pt x="7850679" y="781447"/>
                </a:cubicBezTo>
                <a:lnTo>
                  <a:pt x="8078356" y="792480"/>
                </a:lnTo>
                <a:lnTo>
                  <a:pt x="8078356" y="792481"/>
                </a:lnTo>
                <a:lnTo>
                  <a:pt x="8107981" y="793917"/>
                </a:lnTo>
                <a:lnTo>
                  <a:pt x="8101071" y="748742"/>
                </a:lnTo>
                <a:lnTo>
                  <a:pt x="8075020" y="748605"/>
                </a:lnTo>
                <a:lnTo>
                  <a:pt x="8075020" y="748605"/>
                </a:lnTo>
                <a:lnTo>
                  <a:pt x="8075019" y="748605"/>
                </a:lnTo>
                <a:lnTo>
                  <a:pt x="8055431" y="491005"/>
                </a:lnTo>
                <a:cubicBezTo>
                  <a:pt x="7799422" y="453901"/>
                  <a:pt x="7544615" y="432615"/>
                  <a:pt x="7290786" y="424182"/>
                </a:cubicBezTo>
                <a:lnTo>
                  <a:pt x="7246573" y="423440"/>
                </a:lnTo>
                <a:lnTo>
                  <a:pt x="7202991" y="430857"/>
                </a:lnTo>
                <a:cubicBezTo>
                  <a:pt x="7078173" y="454215"/>
                  <a:pt x="6953599" y="480786"/>
                  <a:pt x="6829299" y="510941"/>
                </a:cubicBezTo>
                <a:lnTo>
                  <a:pt x="6457243" y="612529"/>
                </a:lnTo>
                <a:lnTo>
                  <a:pt x="6457243" y="612528"/>
                </a:lnTo>
                <a:cubicBezTo>
                  <a:pt x="6704698" y="537140"/>
                  <a:pt x="6953356" y="477572"/>
                  <a:pt x="7202992" y="430856"/>
                </a:cubicBezTo>
                <a:lnTo>
                  <a:pt x="7246574" y="423439"/>
                </a:lnTo>
                <a:lnTo>
                  <a:pt x="7037276" y="419923"/>
                </a:lnTo>
                <a:cubicBezTo>
                  <a:pt x="6868474" y="419795"/>
                  <a:pt x="6700074" y="424939"/>
                  <a:pt x="6532007" y="434478"/>
                </a:cubicBezTo>
                <a:lnTo>
                  <a:pt x="6451099" y="441056"/>
                </a:lnTo>
                <a:lnTo>
                  <a:pt x="6451099" y="441058"/>
                </a:lnTo>
                <a:lnTo>
                  <a:pt x="6028743" y="475399"/>
                </a:lnTo>
                <a:cubicBezTo>
                  <a:pt x="4019164" y="684778"/>
                  <a:pt x="2048074" y="1400371"/>
                  <a:pt x="0" y="1103534"/>
                </a:cubicBezTo>
                <a:lnTo>
                  <a:pt x="17111" y="1328558"/>
                </a:lnTo>
                <a:lnTo>
                  <a:pt x="122180" y="2015446"/>
                </a:lnTo>
                <a:cubicBezTo>
                  <a:pt x="466294" y="2038897"/>
                  <a:pt x="806143" y="2034466"/>
                  <a:pt x="1142794" y="2009126"/>
                </a:cubicBezTo>
                <a:close/>
              </a:path>
            </a:pathLst>
          </a:cu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41949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27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4" dur="20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6" grpId="0" animBg="1"/>
      <p:bldP spid="87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bg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651</TotalTime>
  <Words>0</Words>
  <Application>Microsoft Office PowerPoint</Application>
  <PresentationFormat>ワイド画面</PresentationFormat>
  <Paragraphs>0</Paragraphs>
  <Slides>4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8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kanae fujitsuka</dc:creator>
  <cp:lastModifiedBy>kanae fujitsuka</cp:lastModifiedBy>
  <cp:revision>8</cp:revision>
  <cp:lastPrinted>2019-08-28T23:14:54Z</cp:lastPrinted>
  <dcterms:created xsi:type="dcterms:W3CDTF">2019-08-28T23:07:25Z</dcterms:created>
  <dcterms:modified xsi:type="dcterms:W3CDTF">2022-04-18T12:10:10Z</dcterms:modified>
</cp:coreProperties>
</file>