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007"/>
    <a:srgbClr val="D2AA90"/>
    <a:srgbClr val="EC9774"/>
    <a:srgbClr val="9E8115"/>
    <a:srgbClr val="9C6976"/>
    <a:srgbClr val="C10E21"/>
    <a:srgbClr val="6B9946"/>
    <a:srgbClr val="3D402C"/>
    <a:srgbClr val="D14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5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5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22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8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62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04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87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6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90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87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65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55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D2B5D-3A71-43B9-B839-ED319C241941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7A213-6C20-409D-A117-5D5B2D750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70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6BFEC73F-E92B-452C-A4EE-DA01CE7C9C99}"/>
              </a:ext>
            </a:extLst>
          </p:cNvPr>
          <p:cNvSpPr/>
          <p:nvPr/>
        </p:nvSpPr>
        <p:spPr>
          <a:xfrm>
            <a:off x="3427218" y="1388699"/>
            <a:ext cx="3240000" cy="3240000"/>
          </a:xfrm>
          <a:custGeom>
            <a:avLst/>
            <a:gdLst>
              <a:gd name="connsiteX0" fmla="*/ 0 w 3240000"/>
              <a:gd name="connsiteY0" fmla="*/ 0 h 3240000"/>
              <a:gd name="connsiteX1" fmla="*/ 3240000 w 3240000"/>
              <a:gd name="connsiteY1" fmla="*/ 3240000 h 3240000"/>
              <a:gd name="connsiteX2" fmla="*/ 0 w 3240000"/>
              <a:gd name="connsiteY2" fmla="*/ 3240000 h 3240000"/>
              <a:gd name="connsiteX3" fmla="*/ 0 w 3240000"/>
              <a:gd name="connsiteY3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000" h="3240000">
                <a:moveTo>
                  <a:pt x="0" y="0"/>
                </a:moveTo>
                <a:cubicBezTo>
                  <a:pt x="1789403" y="0"/>
                  <a:pt x="3240000" y="1450597"/>
                  <a:pt x="3240000" y="3240000"/>
                </a:cubicBezTo>
                <a:lnTo>
                  <a:pt x="0" y="3240000"/>
                </a:lnTo>
                <a:lnTo>
                  <a:pt x="0" y="0"/>
                </a:lnTo>
                <a:close/>
              </a:path>
            </a:pathLst>
          </a:custGeom>
          <a:solidFill>
            <a:srgbClr val="9C6976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A122B79B-F2A1-4F56-B64A-5B00E3A53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06" y="2027110"/>
            <a:ext cx="2428532" cy="267735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256242EC-AFF9-4BEE-AFDB-517AFDB2BB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509" y="3950410"/>
            <a:ext cx="1336014" cy="1297429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597A4857-2023-4C34-A238-383105A80A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18" y="5747582"/>
            <a:ext cx="1912407" cy="1857175"/>
          </a:xfrm>
          <a:prstGeom prst="rect">
            <a:avLst/>
          </a:prstGeom>
        </p:spPr>
      </p:pic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2DFE41C-ADA5-4A09-837A-1CCA17602FBD}"/>
              </a:ext>
            </a:extLst>
          </p:cNvPr>
          <p:cNvGrpSpPr/>
          <p:nvPr/>
        </p:nvGrpSpPr>
        <p:grpSpPr>
          <a:xfrm>
            <a:off x="2503718" y="2467909"/>
            <a:ext cx="1995391" cy="4140956"/>
            <a:chOff x="6439103" y="514478"/>
            <a:chExt cx="1995391" cy="4140956"/>
          </a:xfrm>
        </p:grpSpPr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20A55403-87A2-49B3-8423-8A1110C2266E}"/>
                </a:ext>
              </a:extLst>
            </p:cNvPr>
            <p:cNvSpPr/>
            <p:nvPr/>
          </p:nvSpPr>
          <p:spPr>
            <a:xfrm rot="1800000">
              <a:off x="7373419" y="2623481"/>
              <a:ext cx="35898" cy="86667"/>
            </a:xfrm>
            <a:custGeom>
              <a:avLst/>
              <a:gdLst>
                <a:gd name="connsiteX0" fmla="*/ 0 w 35898"/>
                <a:gd name="connsiteY0" fmla="*/ 0 h 86667"/>
                <a:gd name="connsiteX1" fmla="*/ 35898 w 35898"/>
                <a:gd name="connsiteY1" fmla="*/ 35899 h 86667"/>
                <a:gd name="connsiteX2" fmla="*/ 35898 w 35898"/>
                <a:gd name="connsiteY2" fmla="*/ 86667 h 86667"/>
                <a:gd name="connsiteX3" fmla="*/ 0 w 35898"/>
                <a:gd name="connsiteY3" fmla="*/ 50769 h 86667"/>
                <a:gd name="connsiteX4" fmla="*/ 0 w 35898"/>
                <a:gd name="connsiteY4" fmla="*/ 0 h 86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98" h="86667">
                  <a:moveTo>
                    <a:pt x="0" y="0"/>
                  </a:moveTo>
                  <a:lnTo>
                    <a:pt x="35898" y="35899"/>
                  </a:lnTo>
                  <a:lnTo>
                    <a:pt x="35898" y="86667"/>
                  </a:lnTo>
                  <a:lnTo>
                    <a:pt x="0" y="50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1E1F9F50-22EE-4B0C-9723-7C1665929B44}"/>
                </a:ext>
              </a:extLst>
            </p:cNvPr>
            <p:cNvSpPr/>
            <p:nvPr/>
          </p:nvSpPr>
          <p:spPr>
            <a:xfrm rot="1800000">
              <a:off x="6439103" y="1013594"/>
              <a:ext cx="1375302" cy="1400686"/>
            </a:xfrm>
            <a:custGeom>
              <a:avLst/>
              <a:gdLst>
                <a:gd name="connsiteX0" fmla="*/ 25385 w 1375302"/>
                <a:gd name="connsiteY0" fmla="*/ 0 h 1400686"/>
                <a:gd name="connsiteX1" fmla="*/ 1375302 w 1375302"/>
                <a:gd name="connsiteY1" fmla="*/ 1349917 h 1400686"/>
                <a:gd name="connsiteX2" fmla="*/ 1375302 w 1375302"/>
                <a:gd name="connsiteY2" fmla="*/ 1400686 h 1400686"/>
                <a:gd name="connsiteX3" fmla="*/ 0 w 1375302"/>
                <a:gd name="connsiteY3" fmla="*/ 25385 h 1400686"/>
                <a:gd name="connsiteX4" fmla="*/ 25385 w 1375302"/>
                <a:gd name="connsiteY4" fmla="*/ 0 h 1400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5302" h="1400686">
                  <a:moveTo>
                    <a:pt x="25385" y="0"/>
                  </a:moveTo>
                  <a:lnTo>
                    <a:pt x="1375302" y="1349917"/>
                  </a:lnTo>
                  <a:lnTo>
                    <a:pt x="1375302" y="1400686"/>
                  </a:lnTo>
                  <a:lnTo>
                    <a:pt x="0" y="25385"/>
                  </a:lnTo>
                  <a:lnTo>
                    <a:pt x="25385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B6ED09B4-47D7-4AD9-8DFD-B5AB2D79CCFC}"/>
                </a:ext>
              </a:extLst>
            </p:cNvPr>
            <p:cNvSpPr/>
            <p:nvPr/>
          </p:nvSpPr>
          <p:spPr>
            <a:xfrm rot="1800000">
              <a:off x="7674042" y="1552309"/>
              <a:ext cx="35898" cy="1187623"/>
            </a:xfrm>
            <a:custGeom>
              <a:avLst/>
              <a:gdLst>
                <a:gd name="connsiteX0" fmla="*/ 0 w 35898"/>
                <a:gd name="connsiteY0" fmla="*/ 0 h 1187623"/>
                <a:gd name="connsiteX1" fmla="*/ 35898 w 35898"/>
                <a:gd name="connsiteY1" fmla="*/ 0 h 1187623"/>
                <a:gd name="connsiteX2" fmla="*/ 35898 w 35898"/>
                <a:gd name="connsiteY2" fmla="*/ 1187623 h 1187623"/>
                <a:gd name="connsiteX3" fmla="*/ 0 w 35898"/>
                <a:gd name="connsiteY3" fmla="*/ 1151724 h 1187623"/>
                <a:gd name="connsiteX4" fmla="*/ 0 w 35898"/>
                <a:gd name="connsiteY4" fmla="*/ 0 h 118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98" h="1187623">
                  <a:moveTo>
                    <a:pt x="0" y="0"/>
                  </a:moveTo>
                  <a:lnTo>
                    <a:pt x="35898" y="0"/>
                  </a:lnTo>
                  <a:lnTo>
                    <a:pt x="35898" y="1187623"/>
                  </a:lnTo>
                  <a:lnTo>
                    <a:pt x="0" y="1151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B98A7544-8838-4E9E-A825-975E580681E7}"/>
                </a:ext>
              </a:extLst>
            </p:cNvPr>
            <p:cNvSpPr/>
            <p:nvPr/>
          </p:nvSpPr>
          <p:spPr>
            <a:xfrm>
              <a:off x="6700168" y="681034"/>
              <a:ext cx="1382400" cy="397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C6E4054E-2404-480A-A0B7-98D530545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flipH="1">
              <a:off x="6456678" y="514478"/>
              <a:ext cx="684000" cy="430489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B0D1CC00-52AE-42B9-A650-17F97AA8F2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800000">
              <a:off x="7750494" y="1407641"/>
              <a:ext cx="684000" cy="430489"/>
            </a:xfrm>
            <a:prstGeom prst="rect">
              <a:avLst/>
            </a:prstGeom>
          </p:spPr>
        </p:pic>
      </p:grp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4EBEB17A-211F-4CF6-8667-4AA11D46DC16}"/>
              </a:ext>
            </a:extLst>
          </p:cNvPr>
          <p:cNvSpPr/>
          <p:nvPr/>
        </p:nvSpPr>
        <p:spPr>
          <a:xfrm>
            <a:off x="186529" y="1376115"/>
            <a:ext cx="3240000" cy="3240000"/>
          </a:xfrm>
          <a:custGeom>
            <a:avLst/>
            <a:gdLst>
              <a:gd name="connsiteX0" fmla="*/ 3240000 w 3240000"/>
              <a:gd name="connsiteY0" fmla="*/ 0 h 3240000"/>
              <a:gd name="connsiteX1" fmla="*/ 3240000 w 3240000"/>
              <a:gd name="connsiteY1" fmla="*/ 3240000 h 3240000"/>
              <a:gd name="connsiteX2" fmla="*/ 0 w 3240000"/>
              <a:gd name="connsiteY2" fmla="*/ 3240000 h 3240000"/>
              <a:gd name="connsiteX3" fmla="*/ 3240000 w 3240000"/>
              <a:gd name="connsiteY3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000" h="3240000">
                <a:moveTo>
                  <a:pt x="3240000" y="0"/>
                </a:moveTo>
                <a:lnTo>
                  <a:pt x="3240000" y="3240000"/>
                </a:lnTo>
                <a:lnTo>
                  <a:pt x="0" y="3240000"/>
                </a:lnTo>
                <a:cubicBezTo>
                  <a:pt x="0" y="1450597"/>
                  <a:pt x="1450597" y="0"/>
                  <a:pt x="3240000" y="0"/>
                </a:cubicBezTo>
                <a:close/>
              </a:path>
            </a:pathLst>
          </a:custGeom>
          <a:solidFill>
            <a:srgbClr val="D14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E02EC4A-E23E-4979-AC15-54F745C506DB}"/>
              </a:ext>
            </a:extLst>
          </p:cNvPr>
          <p:cNvGrpSpPr/>
          <p:nvPr/>
        </p:nvGrpSpPr>
        <p:grpSpPr>
          <a:xfrm>
            <a:off x="2488743" y="2503265"/>
            <a:ext cx="1995391" cy="4140956"/>
            <a:chOff x="6439103" y="514478"/>
            <a:chExt cx="1995391" cy="4140956"/>
          </a:xfrm>
        </p:grpSpPr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FC837780-F51D-4415-A5C3-6906E9876383}"/>
                </a:ext>
              </a:extLst>
            </p:cNvPr>
            <p:cNvSpPr/>
            <p:nvPr/>
          </p:nvSpPr>
          <p:spPr>
            <a:xfrm rot="1800000">
              <a:off x="7373419" y="2623481"/>
              <a:ext cx="35898" cy="86667"/>
            </a:xfrm>
            <a:custGeom>
              <a:avLst/>
              <a:gdLst>
                <a:gd name="connsiteX0" fmla="*/ 0 w 35898"/>
                <a:gd name="connsiteY0" fmla="*/ 0 h 86667"/>
                <a:gd name="connsiteX1" fmla="*/ 35898 w 35898"/>
                <a:gd name="connsiteY1" fmla="*/ 35899 h 86667"/>
                <a:gd name="connsiteX2" fmla="*/ 35898 w 35898"/>
                <a:gd name="connsiteY2" fmla="*/ 86667 h 86667"/>
                <a:gd name="connsiteX3" fmla="*/ 0 w 35898"/>
                <a:gd name="connsiteY3" fmla="*/ 50769 h 86667"/>
                <a:gd name="connsiteX4" fmla="*/ 0 w 35898"/>
                <a:gd name="connsiteY4" fmla="*/ 0 h 86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98" h="86667">
                  <a:moveTo>
                    <a:pt x="0" y="0"/>
                  </a:moveTo>
                  <a:lnTo>
                    <a:pt x="35898" y="35899"/>
                  </a:lnTo>
                  <a:lnTo>
                    <a:pt x="35898" y="86667"/>
                  </a:lnTo>
                  <a:lnTo>
                    <a:pt x="0" y="50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リーフォーム: 図形 39">
              <a:extLst>
                <a:ext uri="{FF2B5EF4-FFF2-40B4-BE49-F238E27FC236}">
                  <a16:creationId xmlns:a16="http://schemas.microsoft.com/office/drawing/2014/main" id="{4B7EBA8E-5CEA-449A-865C-7A68806B6DD0}"/>
                </a:ext>
              </a:extLst>
            </p:cNvPr>
            <p:cNvSpPr/>
            <p:nvPr/>
          </p:nvSpPr>
          <p:spPr>
            <a:xfrm rot="1800000">
              <a:off x="6439103" y="1013594"/>
              <a:ext cx="1375302" cy="1400686"/>
            </a:xfrm>
            <a:custGeom>
              <a:avLst/>
              <a:gdLst>
                <a:gd name="connsiteX0" fmla="*/ 25385 w 1375302"/>
                <a:gd name="connsiteY0" fmla="*/ 0 h 1400686"/>
                <a:gd name="connsiteX1" fmla="*/ 1375302 w 1375302"/>
                <a:gd name="connsiteY1" fmla="*/ 1349917 h 1400686"/>
                <a:gd name="connsiteX2" fmla="*/ 1375302 w 1375302"/>
                <a:gd name="connsiteY2" fmla="*/ 1400686 h 1400686"/>
                <a:gd name="connsiteX3" fmla="*/ 0 w 1375302"/>
                <a:gd name="connsiteY3" fmla="*/ 25385 h 1400686"/>
                <a:gd name="connsiteX4" fmla="*/ 25385 w 1375302"/>
                <a:gd name="connsiteY4" fmla="*/ 0 h 1400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5302" h="1400686">
                  <a:moveTo>
                    <a:pt x="25385" y="0"/>
                  </a:moveTo>
                  <a:lnTo>
                    <a:pt x="1375302" y="1349917"/>
                  </a:lnTo>
                  <a:lnTo>
                    <a:pt x="1375302" y="1400686"/>
                  </a:lnTo>
                  <a:lnTo>
                    <a:pt x="0" y="25385"/>
                  </a:lnTo>
                  <a:lnTo>
                    <a:pt x="25385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48CE4BCD-8769-469B-969F-FDF76180E453}"/>
                </a:ext>
              </a:extLst>
            </p:cNvPr>
            <p:cNvSpPr/>
            <p:nvPr/>
          </p:nvSpPr>
          <p:spPr>
            <a:xfrm rot="1800000">
              <a:off x="7674042" y="1552309"/>
              <a:ext cx="35898" cy="1187623"/>
            </a:xfrm>
            <a:custGeom>
              <a:avLst/>
              <a:gdLst>
                <a:gd name="connsiteX0" fmla="*/ 0 w 35898"/>
                <a:gd name="connsiteY0" fmla="*/ 0 h 1187623"/>
                <a:gd name="connsiteX1" fmla="*/ 35898 w 35898"/>
                <a:gd name="connsiteY1" fmla="*/ 0 h 1187623"/>
                <a:gd name="connsiteX2" fmla="*/ 35898 w 35898"/>
                <a:gd name="connsiteY2" fmla="*/ 1187623 h 1187623"/>
                <a:gd name="connsiteX3" fmla="*/ 0 w 35898"/>
                <a:gd name="connsiteY3" fmla="*/ 1151724 h 1187623"/>
                <a:gd name="connsiteX4" fmla="*/ 0 w 35898"/>
                <a:gd name="connsiteY4" fmla="*/ 0 h 118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98" h="1187623">
                  <a:moveTo>
                    <a:pt x="0" y="0"/>
                  </a:moveTo>
                  <a:lnTo>
                    <a:pt x="35898" y="0"/>
                  </a:lnTo>
                  <a:lnTo>
                    <a:pt x="35898" y="1187623"/>
                  </a:lnTo>
                  <a:lnTo>
                    <a:pt x="0" y="1151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1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75C9F5E3-3D13-4423-89AC-1C079C05A351}"/>
                </a:ext>
              </a:extLst>
            </p:cNvPr>
            <p:cNvSpPr/>
            <p:nvPr/>
          </p:nvSpPr>
          <p:spPr>
            <a:xfrm>
              <a:off x="6700168" y="681034"/>
              <a:ext cx="1382400" cy="397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18B483DF-1692-49F0-8092-804622DD6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flipH="1">
              <a:off x="6456678" y="514478"/>
              <a:ext cx="684000" cy="430489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BA4AA15D-57F2-4566-AB77-EEEF00D44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800000">
              <a:off x="7750494" y="1407641"/>
              <a:ext cx="684000" cy="430489"/>
            </a:xfrm>
            <a:prstGeom prst="rect">
              <a:avLst/>
            </a:prstGeom>
          </p:spPr>
        </p:pic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E20DF82-3068-4E9C-8747-6135EE4B4EB8}"/>
              </a:ext>
            </a:extLst>
          </p:cNvPr>
          <p:cNvSpPr txBox="1"/>
          <p:nvPr/>
        </p:nvSpPr>
        <p:spPr>
          <a:xfrm>
            <a:off x="3041758" y="1682291"/>
            <a:ext cx="755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Montserrat" panose="00000500000000000000" pitchFamily="50" charset="0"/>
              </a:rPr>
              <a:t>12</a:t>
            </a:r>
            <a:endParaRPr kumimoji="1" lang="ja-JP" altLang="en-US" sz="3600" dirty="0">
              <a:latin typeface="Montserrat" panose="00000500000000000000" pitchFamily="50" charset="0"/>
            </a:endParaRP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1340F447-FA50-45EC-AAEF-4D9208D5F81F}"/>
              </a:ext>
            </a:extLst>
          </p:cNvPr>
          <p:cNvSpPr>
            <a:spLocks noChangeAspect="1"/>
          </p:cNvSpPr>
          <p:nvPr/>
        </p:nvSpPr>
        <p:spPr>
          <a:xfrm>
            <a:off x="411524" y="1615689"/>
            <a:ext cx="6048000" cy="6048000"/>
          </a:xfrm>
          <a:prstGeom prst="ellipse">
            <a:avLst/>
          </a:prstGeom>
          <a:noFill/>
          <a:ln w="127000">
            <a:solidFill>
              <a:srgbClr val="1B1007">
                <a:alpha val="2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DAFDE1CD-CB08-4B5A-92A0-897ED6957C11}"/>
              </a:ext>
            </a:extLst>
          </p:cNvPr>
          <p:cNvGrpSpPr/>
          <p:nvPr/>
        </p:nvGrpSpPr>
        <p:grpSpPr>
          <a:xfrm rot="18900000">
            <a:off x="2878618" y="597223"/>
            <a:ext cx="1547657" cy="8783023"/>
            <a:chOff x="2655850" y="-247084"/>
            <a:chExt cx="1547657" cy="8783023"/>
          </a:xfrm>
        </p:grpSpPr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3E3FF862-FE63-4B4F-8E41-6E87C069FD75}"/>
                </a:ext>
              </a:extLst>
            </p:cNvPr>
            <p:cNvGrpSpPr/>
            <p:nvPr/>
          </p:nvGrpSpPr>
          <p:grpSpPr>
            <a:xfrm>
              <a:off x="3429000" y="1417949"/>
              <a:ext cx="0" cy="7117990"/>
              <a:chOff x="3429000" y="1417949"/>
              <a:chExt cx="0" cy="7117990"/>
            </a:xfrm>
          </p:grpSpPr>
          <p:cxnSp>
            <p:nvCxnSpPr>
              <p:cNvPr id="59" name="直線コネクタ 58">
                <a:extLst>
                  <a:ext uri="{FF2B5EF4-FFF2-40B4-BE49-F238E27FC236}">
                    <a16:creationId xmlns:a16="http://schemas.microsoft.com/office/drawing/2014/main" id="{46C3FCC7-CCB7-4BBD-BEEA-7E7129F7D083}"/>
                  </a:ext>
                </a:extLst>
              </p:cNvPr>
              <p:cNvCxnSpPr/>
              <p:nvPr/>
            </p:nvCxnSpPr>
            <p:spPr>
              <a:xfrm>
                <a:off x="3429000" y="4935939"/>
                <a:ext cx="0" cy="3600000"/>
              </a:xfrm>
              <a:prstGeom prst="line">
                <a:avLst/>
              </a:prstGeom>
              <a:ln w="53975">
                <a:solidFill>
                  <a:srgbClr val="F4F5F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>
                <a:extLst>
                  <a:ext uri="{FF2B5EF4-FFF2-40B4-BE49-F238E27FC236}">
                    <a16:creationId xmlns:a16="http://schemas.microsoft.com/office/drawing/2014/main" id="{8E5CD408-CE42-4154-9981-C7BA7820A4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1417949"/>
                <a:ext cx="0" cy="3600000"/>
              </a:xfrm>
              <a:prstGeom prst="line">
                <a:avLst/>
              </a:prstGeom>
              <a:ln w="53975">
                <a:solidFill>
                  <a:srgbClr val="705F6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1A28B70B-A0BF-4167-8450-A4F02304A3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5850" y="-247084"/>
              <a:ext cx="1547657" cy="1621161"/>
            </a:xfrm>
            <a:prstGeom prst="rect">
              <a:avLst/>
            </a:prstGeom>
          </p:spPr>
        </p:pic>
      </p:grpSp>
      <p:sp>
        <p:nvSpPr>
          <p:cNvPr id="19" name="フリーフォーム: 図形 18">
            <a:extLst>
              <a:ext uri="{FF2B5EF4-FFF2-40B4-BE49-F238E27FC236}">
                <a16:creationId xmlns:a16="http://schemas.microsoft.com/office/drawing/2014/main" id="{5D11E3D7-26DB-434B-9EBC-D3F774698D0E}"/>
              </a:ext>
            </a:extLst>
          </p:cNvPr>
          <p:cNvSpPr/>
          <p:nvPr/>
        </p:nvSpPr>
        <p:spPr>
          <a:xfrm>
            <a:off x="3443830" y="4659601"/>
            <a:ext cx="3240000" cy="3240000"/>
          </a:xfrm>
          <a:custGeom>
            <a:avLst/>
            <a:gdLst>
              <a:gd name="connsiteX0" fmla="*/ 0 w 3240000"/>
              <a:gd name="connsiteY0" fmla="*/ 0 h 3240000"/>
              <a:gd name="connsiteX1" fmla="*/ 3240000 w 3240000"/>
              <a:gd name="connsiteY1" fmla="*/ 0 h 3240000"/>
              <a:gd name="connsiteX2" fmla="*/ 0 w 3240000"/>
              <a:gd name="connsiteY2" fmla="*/ 3240000 h 3240000"/>
              <a:gd name="connsiteX3" fmla="*/ 0 w 3240000"/>
              <a:gd name="connsiteY3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000" h="3240000">
                <a:moveTo>
                  <a:pt x="0" y="0"/>
                </a:moveTo>
                <a:lnTo>
                  <a:pt x="3240000" y="0"/>
                </a:lnTo>
                <a:cubicBezTo>
                  <a:pt x="3240000" y="1789403"/>
                  <a:pt x="1789403" y="3240000"/>
                  <a:pt x="0" y="3240000"/>
                </a:cubicBezTo>
                <a:lnTo>
                  <a:pt x="0" y="0"/>
                </a:lnTo>
                <a:close/>
              </a:path>
            </a:pathLst>
          </a:custGeom>
          <a:solidFill>
            <a:srgbClr val="EC97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32EE976-1A04-43C7-9087-36A1A0A4D154}"/>
              </a:ext>
            </a:extLst>
          </p:cNvPr>
          <p:cNvSpPr txBox="1"/>
          <p:nvPr/>
        </p:nvSpPr>
        <p:spPr>
          <a:xfrm>
            <a:off x="5705395" y="4345017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Montserrat" panose="00000500000000000000" pitchFamily="50" charset="0"/>
              </a:rPr>
              <a:t>3</a:t>
            </a:r>
            <a:endParaRPr kumimoji="1" lang="ja-JP" altLang="en-US" sz="3600" dirty="0">
              <a:latin typeface="Montserrat" panose="00000500000000000000" pitchFamily="50" charset="0"/>
            </a:endParaRPr>
          </a:p>
        </p:txBody>
      </p:sp>
      <p:sp>
        <p:nvSpPr>
          <p:cNvPr id="23" name="フリーフォーム: 図形 22">
            <a:extLst>
              <a:ext uri="{FF2B5EF4-FFF2-40B4-BE49-F238E27FC236}">
                <a16:creationId xmlns:a16="http://schemas.microsoft.com/office/drawing/2014/main" id="{67000C89-68E8-4F4F-9230-2451513DDF0F}"/>
              </a:ext>
            </a:extLst>
          </p:cNvPr>
          <p:cNvSpPr/>
          <p:nvPr/>
        </p:nvSpPr>
        <p:spPr>
          <a:xfrm>
            <a:off x="187218" y="4628699"/>
            <a:ext cx="3240000" cy="3240000"/>
          </a:xfrm>
          <a:custGeom>
            <a:avLst/>
            <a:gdLst>
              <a:gd name="connsiteX0" fmla="*/ 0 w 3240000"/>
              <a:gd name="connsiteY0" fmla="*/ 0 h 3240000"/>
              <a:gd name="connsiteX1" fmla="*/ 3240000 w 3240000"/>
              <a:gd name="connsiteY1" fmla="*/ 0 h 3240000"/>
              <a:gd name="connsiteX2" fmla="*/ 3240000 w 3240000"/>
              <a:gd name="connsiteY2" fmla="*/ 3240000 h 3240000"/>
              <a:gd name="connsiteX3" fmla="*/ 0 w 3240000"/>
              <a:gd name="connsiteY3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000" h="3240000"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cubicBezTo>
                  <a:pt x="1450597" y="3240000"/>
                  <a:pt x="0" y="1789403"/>
                  <a:pt x="0" y="0"/>
                </a:cubicBezTo>
                <a:close/>
              </a:path>
            </a:pathLst>
          </a:custGeom>
          <a:solidFill>
            <a:srgbClr val="D2AA9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AF5CAD1-6199-402F-A34F-5CA80763E60F}"/>
              </a:ext>
            </a:extLst>
          </p:cNvPr>
          <p:cNvSpPr txBox="1"/>
          <p:nvPr/>
        </p:nvSpPr>
        <p:spPr>
          <a:xfrm>
            <a:off x="837004" y="4275960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Montserrat" panose="00000500000000000000" pitchFamily="50" charset="0"/>
              </a:rPr>
              <a:t>9</a:t>
            </a:r>
            <a:endParaRPr kumimoji="1" lang="ja-JP" altLang="en-US" sz="3600" dirty="0">
              <a:latin typeface="Montserrat" panose="00000500000000000000" pitchFamily="50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9EFFD65-EADA-4467-BDB7-4E301848580F}"/>
              </a:ext>
            </a:extLst>
          </p:cNvPr>
          <p:cNvSpPr txBox="1"/>
          <p:nvPr/>
        </p:nvSpPr>
        <p:spPr>
          <a:xfrm>
            <a:off x="3201579" y="7048709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Montserrat" panose="00000500000000000000" pitchFamily="50" charset="0"/>
              </a:rPr>
              <a:t>6</a:t>
            </a:r>
            <a:endParaRPr kumimoji="1" lang="ja-JP" altLang="en-US" sz="3600" dirty="0">
              <a:latin typeface="Montserrat" panose="00000500000000000000" pitchFamily="50" charset="0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A47F9F9A-3A9A-4D38-AA8B-08FDDC7979A9}"/>
              </a:ext>
            </a:extLst>
          </p:cNvPr>
          <p:cNvGrpSpPr/>
          <p:nvPr/>
        </p:nvGrpSpPr>
        <p:grpSpPr>
          <a:xfrm rot="5400000">
            <a:off x="3071244" y="3827119"/>
            <a:ext cx="684000" cy="1664964"/>
            <a:chOff x="3080492" y="3731564"/>
            <a:chExt cx="684000" cy="1664964"/>
          </a:xfrm>
        </p:grpSpPr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1994C444-07A0-4E55-9DB5-87BAE06F214B}"/>
                </a:ext>
              </a:extLst>
            </p:cNvPr>
            <p:cNvSpPr/>
            <p:nvPr/>
          </p:nvSpPr>
          <p:spPr>
            <a:xfrm>
              <a:off x="3128749" y="4263795"/>
              <a:ext cx="600502" cy="600502"/>
            </a:xfrm>
            <a:prstGeom prst="ellipse">
              <a:avLst/>
            </a:prstGeom>
            <a:solidFill>
              <a:srgbClr val="705F6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F2FBB8EF-60BC-43F9-B104-1B2398B19078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3080492" y="4712528"/>
              <a:ext cx="684000" cy="684000"/>
            </a:xfrm>
            <a:prstGeom prst="rect">
              <a:avLst/>
            </a:prstGeom>
            <a:solidFill>
              <a:srgbClr val="D207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0DAF66A-C607-4468-88B0-CB926A91CE02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3080492" y="3731564"/>
              <a:ext cx="684000" cy="684000"/>
            </a:xfrm>
            <a:prstGeom prst="rect">
              <a:avLst/>
            </a:prstGeom>
            <a:solidFill>
              <a:srgbClr val="D207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38E7C610-919A-4E72-B26F-B0B13B5F3546}"/>
              </a:ext>
            </a:extLst>
          </p:cNvPr>
          <p:cNvGrpSpPr/>
          <p:nvPr/>
        </p:nvGrpSpPr>
        <p:grpSpPr>
          <a:xfrm>
            <a:off x="3071244" y="3825241"/>
            <a:ext cx="684000" cy="1664964"/>
            <a:chOff x="3080492" y="3731564"/>
            <a:chExt cx="684000" cy="1664964"/>
          </a:xfrm>
        </p:grpSpPr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361BBBD8-5C09-494B-93D8-DB3EC5CF6035}"/>
                </a:ext>
              </a:extLst>
            </p:cNvPr>
            <p:cNvSpPr/>
            <p:nvPr/>
          </p:nvSpPr>
          <p:spPr>
            <a:xfrm>
              <a:off x="3128749" y="4263795"/>
              <a:ext cx="600502" cy="600502"/>
            </a:xfrm>
            <a:prstGeom prst="ellipse">
              <a:avLst/>
            </a:prstGeom>
            <a:solidFill>
              <a:srgbClr val="705F6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A8156E95-CDCA-435D-9E26-4FE9A08320B1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3080492" y="4712528"/>
              <a:ext cx="684000" cy="684000"/>
            </a:xfrm>
            <a:prstGeom prst="rect">
              <a:avLst/>
            </a:prstGeom>
            <a:solidFill>
              <a:srgbClr val="D207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FD3D4157-668A-486E-839C-6D576A3D1AA0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3080492" y="3731564"/>
              <a:ext cx="684000" cy="684000"/>
            </a:xfrm>
            <a:prstGeom prst="rect">
              <a:avLst/>
            </a:prstGeom>
            <a:solidFill>
              <a:srgbClr val="D207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9707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7" dur="27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9" dur="4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1" dur="4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1731</TotalTime>
  <Words>4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kanae fujitsuka</dc:creator>
  <cp:lastModifiedBy>kanae fujitsuka</cp:lastModifiedBy>
  <cp:revision>2</cp:revision>
  <dcterms:created xsi:type="dcterms:W3CDTF">2021-03-03T00:13:25Z</dcterms:created>
  <dcterms:modified xsi:type="dcterms:W3CDTF">2021-09-14T11:28:48Z</dcterms:modified>
</cp:coreProperties>
</file>