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5" r:id="rId2"/>
    <p:sldId id="268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1C19"/>
    <a:srgbClr val="C5719A"/>
    <a:srgbClr val="14635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>
      <p:cViewPr varScale="1">
        <p:scale>
          <a:sx n="78" d="100"/>
          <a:sy n="78" d="100"/>
        </p:scale>
        <p:origin x="1459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3343D1-9A90-4919-8890-77B6D6F3461F}" type="datetimeFigureOut">
              <a:rPr kumimoji="1" lang="ja-JP" altLang="en-US" smtClean="0"/>
              <a:pPr/>
              <a:t>2021/9/14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EB885-4512-461F-AC13-ABF691E021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1488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7465-7C71-4EB9-A614-FE0F49AFEECE}" type="datetimeFigureOut">
              <a:rPr kumimoji="1" lang="ja-JP" altLang="en-US" smtClean="0"/>
              <a:pPr/>
              <a:t>2021/9/14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7CEC-218F-4EDC-85CD-43611D048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7465-7C71-4EB9-A614-FE0F49AFEECE}" type="datetimeFigureOut">
              <a:rPr kumimoji="1" lang="ja-JP" altLang="en-US" smtClean="0"/>
              <a:pPr/>
              <a:t>2021/9/14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7CEC-218F-4EDC-85CD-43611D048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7465-7C71-4EB9-A614-FE0F49AFEECE}" type="datetimeFigureOut">
              <a:rPr kumimoji="1" lang="ja-JP" altLang="en-US" smtClean="0"/>
              <a:pPr/>
              <a:t>2021/9/14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7CEC-218F-4EDC-85CD-43611D048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7465-7C71-4EB9-A614-FE0F49AFEECE}" type="datetimeFigureOut">
              <a:rPr kumimoji="1" lang="ja-JP" altLang="en-US" smtClean="0"/>
              <a:pPr/>
              <a:t>2021/9/14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7CEC-218F-4EDC-85CD-43611D048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7465-7C71-4EB9-A614-FE0F49AFEECE}" type="datetimeFigureOut">
              <a:rPr kumimoji="1" lang="ja-JP" altLang="en-US" smtClean="0"/>
              <a:pPr/>
              <a:t>2021/9/14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7CEC-218F-4EDC-85CD-43611D048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7465-7C71-4EB9-A614-FE0F49AFEECE}" type="datetimeFigureOut">
              <a:rPr kumimoji="1" lang="ja-JP" altLang="en-US" smtClean="0"/>
              <a:pPr/>
              <a:t>2021/9/14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7CEC-218F-4EDC-85CD-43611D048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7465-7C71-4EB9-A614-FE0F49AFEECE}" type="datetimeFigureOut">
              <a:rPr kumimoji="1" lang="ja-JP" altLang="en-US" smtClean="0"/>
              <a:pPr/>
              <a:t>2021/9/14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7CEC-218F-4EDC-85CD-43611D048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7465-7C71-4EB9-A614-FE0F49AFEECE}" type="datetimeFigureOut">
              <a:rPr kumimoji="1" lang="ja-JP" altLang="en-US" smtClean="0"/>
              <a:pPr/>
              <a:t>2021/9/14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7CEC-218F-4EDC-85CD-43611D048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7465-7C71-4EB9-A614-FE0F49AFEECE}" type="datetimeFigureOut">
              <a:rPr kumimoji="1" lang="ja-JP" altLang="en-US" smtClean="0"/>
              <a:pPr/>
              <a:t>2021/9/14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7CEC-218F-4EDC-85CD-43611D048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7465-7C71-4EB9-A614-FE0F49AFEECE}" type="datetimeFigureOut">
              <a:rPr kumimoji="1" lang="ja-JP" altLang="en-US" smtClean="0"/>
              <a:pPr/>
              <a:t>2021/9/14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7CEC-218F-4EDC-85CD-43611D048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7465-7C71-4EB9-A614-FE0F49AFEECE}" type="datetimeFigureOut">
              <a:rPr kumimoji="1" lang="ja-JP" altLang="en-US" smtClean="0"/>
              <a:pPr/>
              <a:t>2021/9/14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7CEC-218F-4EDC-85CD-43611D048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47465-7C71-4EB9-A614-FE0F49AFEECE}" type="datetimeFigureOut">
              <a:rPr kumimoji="1" lang="ja-JP" altLang="en-US" smtClean="0"/>
              <a:pPr/>
              <a:t>2021/9/14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97CEC-218F-4EDC-85CD-43611D048E9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楕円 27">
            <a:extLst>
              <a:ext uri="{FF2B5EF4-FFF2-40B4-BE49-F238E27FC236}">
                <a16:creationId xmlns:a16="http://schemas.microsoft.com/office/drawing/2014/main" id="{23EC08CA-73D3-4CFB-85DE-F4FDEFAD128B}"/>
              </a:ext>
            </a:extLst>
          </p:cNvPr>
          <p:cNvSpPr>
            <a:spLocks noChangeAspect="1"/>
          </p:cNvSpPr>
          <p:nvPr/>
        </p:nvSpPr>
        <p:spPr>
          <a:xfrm>
            <a:off x="3149729" y="1984038"/>
            <a:ext cx="2808000" cy="2808000"/>
          </a:xfrm>
          <a:prstGeom prst="ellipse">
            <a:avLst/>
          </a:prstGeom>
          <a:solidFill>
            <a:srgbClr val="C5719A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F62511C-F0FE-497E-B00C-124D7A0398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83184" y="3811770"/>
            <a:ext cx="274545" cy="288000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8954D627-E67C-4E32-B46E-88D9C04622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46332" y="3165141"/>
            <a:ext cx="272192" cy="2880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5A3D194C-AA09-4448-B5AF-14203B48201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00579" y="1167809"/>
            <a:ext cx="267272" cy="28800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B1D0797A-0674-4878-9F5D-53452CD2F47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14370" y="572223"/>
            <a:ext cx="272192" cy="2880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983116C8-C3AA-4597-807B-3E5951F552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58842" y="1196154"/>
            <a:ext cx="272192" cy="28800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6DDDAFF3-C603-40DD-BA5A-98509ED214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79009" y="2607969"/>
            <a:ext cx="267272" cy="288000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CCB7DD1B-DE64-4DB0-AF01-B2D3B36975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77747" y="4077072"/>
            <a:ext cx="272192" cy="288000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69E143E7-4444-450A-A094-0AEFB14EC7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62981" y="1807250"/>
            <a:ext cx="274545" cy="2880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750A4DB-1C5C-4558-BE82-1D677A2A13C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12482" y="5086363"/>
            <a:ext cx="272192" cy="288000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27DE03D0-AE08-412C-AACB-D5983D45A83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4735833">
            <a:off x="7999754" y="4077088"/>
            <a:ext cx="272192" cy="288000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F690A153-B202-48B8-98B9-A5E022BD8CB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62958" y="2608583"/>
            <a:ext cx="274545" cy="28800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7CCD8D60-77A9-4052-8CFE-90D677B310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62919" y="1769975"/>
            <a:ext cx="274545" cy="288000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215BCA9-FEF3-4D0D-85FD-74C88F5EE2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885678">
            <a:off x="4998119" y="1952702"/>
            <a:ext cx="272192" cy="28800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273899EF-A87A-4E6A-96E1-E1F7DBDEEB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85523" y="494969"/>
            <a:ext cx="274545" cy="288000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C7D9708F-9082-4083-B61A-C1E1F37F54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07904" y="4444957"/>
            <a:ext cx="272192" cy="28800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62BE56FF-D960-48AC-AB60-F7CA6A3DA07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96910" y="5877272"/>
            <a:ext cx="267272" cy="288000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D591AE4E-FF3F-420D-8522-8778BF00B6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65120" y="4881118"/>
            <a:ext cx="274545" cy="28800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D5CEBF6F-C263-4493-8E95-ACF684FF82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446758">
            <a:off x="3131834" y="2599542"/>
            <a:ext cx="267272" cy="288000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D4904C92-90C7-42E4-A29A-FAEAECAB25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47724" y="255878"/>
            <a:ext cx="272192" cy="288000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ECD74498-A541-4F78-9DC8-97BC1489D0A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33" y="-375823"/>
            <a:ext cx="404324" cy="288000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E7F9E506-54D2-44A9-A99C-B03A55210F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4595" y="766244"/>
            <a:ext cx="272192" cy="288000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B5302060-34A5-4347-B308-EA63630DEFB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73846" y="1696038"/>
            <a:ext cx="272192" cy="288000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2F01D165-0FB3-44AF-A438-41B66BB199F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9594" y="3030543"/>
            <a:ext cx="272192" cy="288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5E55AB72-BB23-4856-8079-94F9F49090A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4743" y="3825187"/>
            <a:ext cx="267272" cy="28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2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1F62511C-F0FE-497E-B00C-124D7A0398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3376358">
            <a:off x="5413250" y="4077072"/>
            <a:ext cx="1361111" cy="1440160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8954D627-E67C-4E32-B46E-88D9C04622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1226519">
            <a:off x="5976861" y="2636314"/>
            <a:ext cx="1361111" cy="144016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5A3D194C-AA09-4448-B5AF-14203B4820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9715893">
            <a:off x="5482766" y="1030215"/>
            <a:ext cx="1361111" cy="144016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B1D0797A-0674-4878-9F5D-53452CD2F4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6399285">
            <a:off x="3911317" y="536108"/>
            <a:ext cx="1361111" cy="144016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983116C8-C3AA-4597-807B-3E5951F552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100377">
            <a:off x="2401965" y="1196154"/>
            <a:ext cx="1361111" cy="144016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6DDDAFF3-C603-40DD-BA5A-98509ED2140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19672" y="2607969"/>
            <a:ext cx="1361111" cy="1440160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CCB7DD1B-DE64-4DB0-AF01-B2D3B36975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80288" y="5053533"/>
            <a:ext cx="868455" cy="868455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69E143E7-4444-450A-A094-0AEFB14EC7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8198425">
            <a:off x="3895801" y="4737118"/>
            <a:ext cx="1361111" cy="1440160"/>
          </a:xfrm>
          <a:prstGeom prst="rect">
            <a:avLst/>
          </a:prstGeom>
        </p:spPr>
      </p:pic>
      <p:sp>
        <p:nvSpPr>
          <p:cNvPr id="2" name="楕円 1">
            <a:extLst>
              <a:ext uri="{FF2B5EF4-FFF2-40B4-BE49-F238E27FC236}">
                <a16:creationId xmlns:a16="http://schemas.microsoft.com/office/drawing/2014/main" id="{246E09EC-646E-4C21-AA44-30E9FFEC514B}"/>
              </a:ext>
            </a:extLst>
          </p:cNvPr>
          <p:cNvSpPr>
            <a:spLocks noChangeAspect="1"/>
          </p:cNvSpPr>
          <p:nvPr/>
        </p:nvSpPr>
        <p:spPr>
          <a:xfrm>
            <a:off x="3126479" y="1954476"/>
            <a:ext cx="2808000" cy="2808000"/>
          </a:xfrm>
          <a:prstGeom prst="ellipse">
            <a:avLst/>
          </a:prstGeom>
          <a:solidFill>
            <a:srgbClr val="CD1C19">
              <a:alpha val="3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166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A9C90428-0015-41B4-AA7A-04E713EA1C4A}" vid="{59D38CE8-8B77-48CC-86AB-217686A31A67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ノーマル</Template>
  <TotalTime>295</TotalTime>
  <Words>0</Words>
  <Application>Microsoft Office PowerPoint</Application>
  <PresentationFormat>画面に合わせる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kanae fujitsuka</dc:creator>
  <cp:lastModifiedBy>kanae fujitsuka</cp:lastModifiedBy>
  <cp:revision>5</cp:revision>
  <dcterms:created xsi:type="dcterms:W3CDTF">2019-12-02T23:45:04Z</dcterms:created>
  <dcterms:modified xsi:type="dcterms:W3CDTF">2021-09-14T12:17:06Z</dcterms:modified>
</cp:coreProperties>
</file>