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 showGuides="1">
      <p:cViewPr>
        <p:scale>
          <a:sx n="89" d="100"/>
          <a:sy n="89" d="100"/>
        </p:scale>
        <p:origin x="1848" y="-942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AAE4-798B-4FF4-A976-E5270816B150}" type="datetimeFigureOut">
              <a:rPr kumimoji="1" lang="ja-JP" altLang="en-US" smtClean="0"/>
              <a:t>2021/9/15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47D8-DF0D-4AB9-97BF-8E983C0C29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3690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AAE4-798B-4FF4-A976-E5270816B150}" type="datetimeFigureOut">
              <a:rPr kumimoji="1" lang="ja-JP" altLang="en-US" smtClean="0"/>
              <a:t>2021/9/15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47D8-DF0D-4AB9-97BF-8E983C0C29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26018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AAE4-798B-4FF4-A976-E5270816B150}" type="datetimeFigureOut">
              <a:rPr kumimoji="1" lang="ja-JP" altLang="en-US" smtClean="0"/>
              <a:t>2021/9/15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47D8-DF0D-4AB9-97BF-8E983C0C29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07167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AAE4-798B-4FF4-A976-E5270816B150}" type="datetimeFigureOut">
              <a:rPr kumimoji="1" lang="ja-JP" altLang="en-US" smtClean="0"/>
              <a:t>2021/9/15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47D8-DF0D-4AB9-97BF-8E983C0C29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7899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AAE4-798B-4FF4-A976-E5270816B150}" type="datetimeFigureOut">
              <a:rPr kumimoji="1" lang="ja-JP" altLang="en-US" smtClean="0"/>
              <a:t>2021/9/15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47D8-DF0D-4AB9-97BF-8E983C0C29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56067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AAE4-798B-4FF4-A976-E5270816B150}" type="datetimeFigureOut">
              <a:rPr kumimoji="1" lang="ja-JP" altLang="en-US" smtClean="0"/>
              <a:t>2021/9/15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47D8-DF0D-4AB9-97BF-8E983C0C29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4039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AAE4-798B-4FF4-A976-E5270816B150}" type="datetimeFigureOut">
              <a:rPr kumimoji="1" lang="ja-JP" altLang="en-US" smtClean="0"/>
              <a:t>2021/9/15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47D8-DF0D-4AB9-97BF-8E983C0C29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57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AAE4-798B-4FF4-A976-E5270816B150}" type="datetimeFigureOut">
              <a:rPr kumimoji="1" lang="ja-JP" altLang="en-US" smtClean="0"/>
              <a:t>2021/9/15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47D8-DF0D-4AB9-97BF-8E983C0C29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880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AAE4-798B-4FF4-A976-E5270816B150}" type="datetimeFigureOut">
              <a:rPr kumimoji="1" lang="ja-JP" altLang="en-US" smtClean="0"/>
              <a:t>2021/9/15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47D8-DF0D-4AB9-97BF-8E983C0C29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180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AAE4-798B-4FF4-A976-E5270816B150}" type="datetimeFigureOut">
              <a:rPr kumimoji="1" lang="ja-JP" altLang="en-US" smtClean="0"/>
              <a:t>2021/9/15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47D8-DF0D-4AB9-97BF-8E983C0C29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8120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5AAE4-798B-4FF4-A976-E5270816B150}" type="datetimeFigureOut">
              <a:rPr kumimoji="1" lang="ja-JP" altLang="en-US" smtClean="0"/>
              <a:t>2021/9/15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D847D8-DF0D-4AB9-97BF-8E983C0C29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3066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B5AAE4-798B-4FF4-A976-E5270816B150}" type="datetimeFigureOut">
              <a:rPr kumimoji="1" lang="ja-JP" altLang="en-US" smtClean="0"/>
              <a:t>2021/9/15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D847D8-DF0D-4AB9-97BF-8E983C0C292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382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9" name="図 288">
            <a:extLst>
              <a:ext uri="{FF2B5EF4-FFF2-40B4-BE49-F238E27FC236}">
                <a16:creationId xmlns:a16="http://schemas.microsoft.com/office/drawing/2014/main" id="{0E913D13-928C-4A88-A707-C946584151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1044">
            <a:off x="5152172" y="5907620"/>
            <a:ext cx="1691722" cy="1370665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ED8EC2E8-0FC3-4C31-A805-FF86408A52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1044">
            <a:off x="-1072033" y="3440359"/>
            <a:ext cx="1691722" cy="1370665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8763FE0A-D564-4F05-88BF-8015941033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1044">
            <a:off x="1881530" y="-199828"/>
            <a:ext cx="1691722" cy="1370665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64859505-22EE-4193-A4D1-BA848B631E3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1044">
            <a:off x="-246627" y="1539815"/>
            <a:ext cx="1691722" cy="1370665"/>
          </a:xfrm>
          <a:prstGeom prst="rect">
            <a:avLst/>
          </a:prstGeom>
        </p:spPr>
      </p:pic>
      <p:cxnSp>
        <p:nvCxnSpPr>
          <p:cNvPr id="6" name="直線コネクタ 5">
            <a:extLst>
              <a:ext uri="{FF2B5EF4-FFF2-40B4-BE49-F238E27FC236}">
                <a16:creationId xmlns:a16="http://schemas.microsoft.com/office/drawing/2014/main" id="{621E18CB-EBE0-4ABD-A634-CB6B13F3AF83}"/>
              </a:ext>
            </a:extLst>
          </p:cNvPr>
          <p:cNvCxnSpPr/>
          <p:nvPr/>
        </p:nvCxnSpPr>
        <p:spPr>
          <a:xfrm>
            <a:off x="2770923" y="0"/>
            <a:ext cx="28575" cy="3643313"/>
          </a:xfrm>
          <a:prstGeom prst="line">
            <a:avLst/>
          </a:prstGeom>
          <a:ln w="12700">
            <a:solidFill>
              <a:srgbClr val="9674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図 6">
            <a:extLst>
              <a:ext uri="{FF2B5EF4-FFF2-40B4-BE49-F238E27FC236}">
                <a16:creationId xmlns:a16="http://schemas.microsoft.com/office/drawing/2014/main" id="{DB3F24AA-E488-472A-A5C5-C13CB332A1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8802" y="3388519"/>
            <a:ext cx="666843" cy="790685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83C6A173-AC12-48B5-BBDD-463F6BD6E3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49689" y="3317082"/>
            <a:ext cx="449846" cy="790685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F39871E5-0CF1-476D-96AA-6C9DC1A627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34808" flipH="1">
            <a:off x="2451705" y="3292017"/>
            <a:ext cx="695587" cy="1222620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0F3A430B-B1FB-4AC7-93C9-315A6ACDC2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2640567" y="2980012"/>
            <a:ext cx="510886" cy="897974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9C29F140-80C3-4EF5-AF03-F1FD84CD36B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2502206" y="3019040"/>
            <a:ext cx="337037" cy="870504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3CD6E263-F417-49B7-9206-B40EA6324E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653012" y="2638314"/>
            <a:ext cx="449846" cy="790685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A879D072-E849-41C9-A9FA-A1B47103F0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2517730" y="2483636"/>
            <a:ext cx="425908" cy="1100041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F4A06D58-9A0F-4265-95A1-EADC60821A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2654853" y="2177525"/>
            <a:ext cx="510886" cy="897974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D2693665-4C78-4F6E-AAA3-6A9CC23EB7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2516492" y="2216553"/>
            <a:ext cx="337037" cy="870504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B2DC1CE1-044B-47EA-9E9E-48C51489F4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2626281" y="748736"/>
            <a:ext cx="510886" cy="897974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EF361FA6-483D-413D-B3AA-539ABBEADA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2487920" y="787764"/>
            <a:ext cx="337037" cy="870504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25CDEA6D-D04F-4F4C-AF43-5C820EE275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2631040" y="1863185"/>
            <a:ext cx="510886" cy="897974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1DF28D34-0431-43B1-A40E-A82B0F355A3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2492679" y="1902213"/>
            <a:ext cx="337037" cy="870504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6AFBA135-26D5-45DF-9754-355C0A4145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2638184" y="1579807"/>
            <a:ext cx="510886" cy="897974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C2349AFF-7D2E-42C0-885D-11DA5CD9AAB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2499823" y="1618835"/>
            <a:ext cx="337037" cy="870504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F075ED60-0D40-44C4-B2EB-11FE5CB05F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2652472" y="1196427"/>
            <a:ext cx="510886" cy="897974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FDE1E860-9945-4960-8E5C-A792022E8E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2514111" y="1235455"/>
            <a:ext cx="337037" cy="870504"/>
          </a:xfrm>
          <a:prstGeom prst="rect">
            <a:avLst/>
          </a:prstGeom>
        </p:spPr>
      </p:pic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A6687B0C-5015-400B-B5BF-9C85F584DBE0}"/>
              </a:ext>
            </a:extLst>
          </p:cNvPr>
          <p:cNvCxnSpPr/>
          <p:nvPr/>
        </p:nvCxnSpPr>
        <p:spPr>
          <a:xfrm>
            <a:off x="1469277" y="-177380"/>
            <a:ext cx="28575" cy="3643313"/>
          </a:xfrm>
          <a:prstGeom prst="line">
            <a:avLst/>
          </a:prstGeom>
          <a:ln w="12700">
            <a:solidFill>
              <a:srgbClr val="9674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図 24">
            <a:extLst>
              <a:ext uri="{FF2B5EF4-FFF2-40B4-BE49-F238E27FC236}">
                <a16:creationId xmlns:a16="http://schemas.microsoft.com/office/drawing/2014/main" id="{53878BD3-0D36-400C-B54D-3D1322674AD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156" y="3211139"/>
            <a:ext cx="666843" cy="79068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6D43AB86-B673-4874-9A51-0B3F3A5834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48043" y="3139702"/>
            <a:ext cx="449846" cy="790685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4F4DD1E7-BB5D-4813-976C-813E084B16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68569">
            <a:off x="1114432" y="3103092"/>
            <a:ext cx="870716" cy="1263484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F3FA7CA6-E4C4-4DC4-A704-96D0F2D8D8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1338921" y="2802632"/>
            <a:ext cx="510886" cy="897974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64F73564-F48D-4E68-B71D-DEE76B51B4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1170344" y="2769009"/>
            <a:ext cx="428114" cy="870504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6FC5FFA7-80C6-4CAC-A3C2-9C5BED8A52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51366" y="2460934"/>
            <a:ext cx="449846" cy="790685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FA47FA4F-C076-4288-B7BC-1E09C14B84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1138440" y="2314388"/>
            <a:ext cx="456174" cy="1178212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2341720F-4C16-4A56-9D32-66D60DA2418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1353207" y="2000145"/>
            <a:ext cx="510886" cy="897974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4D145A59-0249-4FD9-AED4-5BB24C71E1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1214846" y="2039173"/>
            <a:ext cx="337037" cy="870504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26EEBFF1-89CE-43E8-B250-881E07E710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1324635" y="571356"/>
            <a:ext cx="510886" cy="897974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8CD6F975-454D-4572-8EF3-D579959D2D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1186274" y="610384"/>
            <a:ext cx="337037" cy="870504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7AD5B30C-FE47-4472-A9E2-E51DD5E143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1329394" y="1685805"/>
            <a:ext cx="510886" cy="897974"/>
          </a:xfrm>
          <a:prstGeom prst="rect">
            <a:avLst/>
          </a:prstGeom>
        </p:spPr>
      </p:pic>
      <p:pic>
        <p:nvPicPr>
          <p:cNvPr id="37" name="図 36">
            <a:extLst>
              <a:ext uri="{FF2B5EF4-FFF2-40B4-BE49-F238E27FC236}">
                <a16:creationId xmlns:a16="http://schemas.microsoft.com/office/drawing/2014/main" id="{0684431C-2C4D-4D65-BA02-E58E4D58A7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1191033" y="1724833"/>
            <a:ext cx="337037" cy="870504"/>
          </a:xfrm>
          <a:prstGeom prst="rect">
            <a:avLst/>
          </a:prstGeom>
        </p:spPr>
      </p:pic>
      <p:pic>
        <p:nvPicPr>
          <p:cNvPr id="38" name="図 37">
            <a:extLst>
              <a:ext uri="{FF2B5EF4-FFF2-40B4-BE49-F238E27FC236}">
                <a16:creationId xmlns:a16="http://schemas.microsoft.com/office/drawing/2014/main" id="{BA89A3F4-B9CB-40CE-BC68-34BD31AF80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1336538" y="1402427"/>
            <a:ext cx="510886" cy="897974"/>
          </a:xfrm>
          <a:prstGeom prst="rect">
            <a:avLst/>
          </a:prstGeom>
        </p:spPr>
      </p:pic>
      <p:pic>
        <p:nvPicPr>
          <p:cNvPr id="39" name="図 38">
            <a:extLst>
              <a:ext uri="{FF2B5EF4-FFF2-40B4-BE49-F238E27FC236}">
                <a16:creationId xmlns:a16="http://schemas.microsoft.com/office/drawing/2014/main" id="{63464D4E-B590-45A2-B947-2BD6EA6462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1198177" y="1441455"/>
            <a:ext cx="337037" cy="870504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9E87CFE7-60E4-473A-963C-D761EC198E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1350826" y="1019047"/>
            <a:ext cx="510886" cy="897974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58EFF924-F74A-419C-A59D-42756C9568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1212465" y="1058075"/>
            <a:ext cx="337037" cy="870504"/>
          </a:xfrm>
          <a:prstGeom prst="rect">
            <a:avLst/>
          </a:prstGeom>
        </p:spPr>
      </p:pic>
      <p:cxnSp>
        <p:nvCxnSpPr>
          <p:cNvPr id="42" name="直線コネクタ 41">
            <a:extLst>
              <a:ext uri="{FF2B5EF4-FFF2-40B4-BE49-F238E27FC236}">
                <a16:creationId xmlns:a16="http://schemas.microsoft.com/office/drawing/2014/main" id="{1E478B12-5273-415B-B06F-AC7D6BAF2F29}"/>
              </a:ext>
            </a:extLst>
          </p:cNvPr>
          <p:cNvCxnSpPr/>
          <p:nvPr/>
        </p:nvCxnSpPr>
        <p:spPr>
          <a:xfrm>
            <a:off x="2308726" y="-1091779"/>
            <a:ext cx="28575" cy="3643313"/>
          </a:xfrm>
          <a:prstGeom prst="line">
            <a:avLst/>
          </a:prstGeom>
          <a:ln w="12700">
            <a:solidFill>
              <a:srgbClr val="9674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3" name="図 42">
            <a:extLst>
              <a:ext uri="{FF2B5EF4-FFF2-40B4-BE49-F238E27FC236}">
                <a16:creationId xmlns:a16="http://schemas.microsoft.com/office/drawing/2014/main" id="{5B84FAF0-7A91-4FA8-B732-3D053DBD65D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6605" y="2296740"/>
            <a:ext cx="666843" cy="79068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DC19309A-71FB-4F50-83C4-51D0A941D2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87492" y="2225303"/>
            <a:ext cx="449846" cy="79068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E95B5D73-9635-4486-B4C1-F204EE2E6A3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2178370" y="1888233"/>
            <a:ext cx="510886" cy="897974"/>
          </a:xfrm>
          <a:prstGeom prst="rect">
            <a:avLst/>
          </a:prstGeom>
        </p:spPr>
      </p:pic>
      <p:pic>
        <p:nvPicPr>
          <p:cNvPr id="46" name="図 45">
            <a:extLst>
              <a:ext uri="{FF2B5EF4-FFF2-40B4-BE49-F238E27FC236}">
                <a16:creationId xmlns:a16="http://schemas.microsoft.com/office/drawing/2014/main" id="{8DBF1A0C-AAAE-4A58-AE19-4929B75195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2040009" y="1927261"/>
            <a:ext cx="337037" cy="870504"/>
          </a:xfrm>
          <a:prstGeom prst="rect">
            <a:avLst/>
          </a:prstGeom>
        </p:spPr>
      </p:pic>
      <p:pic>
        <p:nvPicPr>
          <p:cNvPr id="47" name="図 46">
            <a:extLst>
              <a:ext uri="{FF2B5EF4-FFF2-40B4-BE49-F238E27FC236}">
                <a16:creationId xmlns:a16="http://schemas.microsoft.com/office/drawing/2014/main" id="{4CEEB255-187C-44A2-86AA-5AB1B08164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190815" y="1546535"/>
            <a:ext cx="449846" cy="790685"/>
          </a:xfrm>
          <a:prstGeom prst="rect">
            <a:avLst/>
          </a:prstGeom>
        </p:spPr>
      </p:pic>
      <p:pic>
        <p:nvPicPr>
          <p:cNvPr id="48" name="図 47">
            <a:extLst>
              <a:ext uri="{FF2B5EF4-FFF2-40B4-BE49-F238E27FC236}">
                <a16:creationId xmlns:a16="http://schemas.microsoft.com/office/drawing/2014/main" id="{0BB6D4E7-790E-4678-9519-DA15C68F5D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2009858" y="1512334"/>
            <a:ext cx="425908" cy="1100041"/>
          </a:xfrm>
          <a:prstGeom prst="rect">
            <a:avLst/>
          </a:prstGeom>
        </p:spPr>
      </p:pic>
      <p:pic>
        <p:nvPicPr>
          <p:cNvPr id="49" name="図 48">
            <a:extLst>
              <a:ext uri="{FF2B5EF4-FFF2-40B4-BE49-F238E27FC236}">
                <a16:creationId xmlns:a16="http://schemas.microsoft.com/office/drawing/2014/main" id="{0F26761D-3A6F-4E72-AB77-3B2FBEE18F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2192656" y="1085746"/>
            <a:ext cx="510886" cy="897974"/>
          </a:xfrm>
          <a:prstGeom prst="rect">
            <a:avLst/>
          </a:prstGeom>
        </p:spPr>
      </p:pic>
      <p:pic>
        <p:nvPicPr>
          <p:cNvPr id="50" name="図 49">
            <a:extLst>
              <a:ext uri="{FF2B5EF4-FFF2-40B4-BE49-F238E27FC236}">
                <a16:creationId xmlns:a16="http://schemas.microsoft.com/office/drawing/2014/main" id="{F8A7E829-5010-4419-86C8-C24455B592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2054295" y="1124774"/>
            <a:ext cx="337037" cy="870504"/>
          </a:xfrm>
          <a:prstGeom prst="rect">
            <a:avLst/>
          </a:prstGeom>
        </p:spPr>
      </p:pic>
      <p:pic>
        <p:nvPicPr>
          <p:cNvPr id="51" name="図 50">
            <a:extLst>
              <a:ext uri="{FF2B5EF4-FFF2-40B4-BE49-F238E27FC236}">
                <a16:creationId xmlns:a16="http://schemas.microsoft.com/office/drawing/2014/main" id="{9689D480-C656-4C56-91AF-196B5506BA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2168843" y="771406"/>
            <a:ext cx="510886" cy="897974"/>
          </a:xfrm>
          <a:prstGeom prst="rect">
            <a:avLst/>
          </a:prstGeom>
        </p:spPr>
      </p:pic>
      <p:pic>
        <p:nvPicPr>
          <p:cNvPr id="52" name="図 51">
            <a:extLst>
              <a:ext uri="{FF2B5EF4-FFF2-40B4-BE49-F238E27FC236}">
                <a16:creationId xmlns:a16="http://schemas.microsoft.com/office/drawing/2014/main" id="{AC08E4FC-23A8-4D2D-B842-01C12F32F7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2030482" y="810434"/>
            <a:ext cx="337037" cy="870504"/>
          </a:xfrm>
          <a:prstGeom prst="rect">
            <a:avLst/>
          </a:prstGeom>
        </p:spPr>
      </p:pic>
      <p:pic>
        <p:nvPicPr>
          <p:cNvPr id="53" name="図 52">
            <a:extLst>
              <a:ext uri="{FF2B5EF4-FFF2-40B4-BE49-F238E27FC236}">
                <a16:creationId xmlns:a16="http://schemas.microsoft.com/office/drawing/2014/main" id="{6DE010F9-7C46-452E-AED7-8FAA1A2E91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2175987" y="488028"/>
            <a:ext cx="510886" cy="897974"/>
          </a:xfrm>
          <a:prstGeom prst="rect">
            <a:avLst/>
          </a:prstGeom>
        </p:spPr>
      </p:pic>
      <p:pic>
        <p:nvPicPr>
          <p:cNvPr id="54" name="図 53">
            <a:extLst>
              <a:ext uri="{FF2B5EF4-FFF2-40B4-BE49-F238E27FC236}">
                <a16:creationId xmlns:a16="http://schemas.microsoft.com/office/drawing/2014/main" id="{33215164-E3A7-4966-A5C4-C3ADDEE244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2037626" y="527056"/>
            <a:ext cx="337037" cy="870504"/>
          </a:xfrm>
          <a:prstGeom prst="rect">
            <a:avLst/>
          </a:prstGeom>
        </p:spPr>
      </p:pic>
      <p:pic>
        <p:nvPicPr>
          <p:cNvPr id="55" name="図 54">
            <a:extLst>
              <a:ext uri="{FF2B5EF4-FFF2-40B4-BE49-F238E27FC236}">
                <a16:creationId xmlns:a16="http://schemas.microsoft.com/office/drawing/2014/main" id="{C95157DB-3FBC-4223-8B63-82F0757499E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10784" flipH="1">
            <a:off x="1988147" y="2171715"/>
            <a:ext cx="634047" cy="1361523"/>
          </a:xfrm>
          <a:prstGeom prst="rect">
            <a:avLst/>
          </a:prstGeom>
        </p:spPr>
      </p:pic>
      <p:cxnSp>
        <p:nvCxnSpPr>
          <p:cNvPr id="56" name="直線コネクタ 55">
            <a:extLst>
              <a:ext uri="{FF2B5EF4-FFF2-40B4-BE49-F238E27FC236}">
                <a16:creationId xmlns:a16="http://schemas.microsoft.com/office/drawing/2014/main" id="{EC59463B-CAAA-4F3D-8955-083B6FDE1104}"/>
              </a:ext>
            </a:extLst>
          </p:cNvPr>
          <p:cNvCxnSpPr/>
          <p:nvPr/>
        </p:nvCxnSpPr>
        <p:spPr>
          <a:xfrm>
            <a:off x="6059250" y="5930239"/>
            <a:ext cx="28575" cy="3643313"/>
          </a:xfrm>
          <a:prstGeom prst="line">
            <a:avLst/>
          </a:prstGeom>
          <a:ln w="12700">
            <a:solidFill>
              <a:srgbClr val="9674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7" name="図 56">
            <a:extLst>
              <a:ext uri="{FF2B5EF4-FFF2-40B4-BE49-F238E27FC236}">
                <a16:creationId xmlns:a16="http://schemas.microsoft.com/office/drawing/2014/main" id="{236EA6B5-1234-46CC-A770-63B70DCCE1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47129" y="9318758"/>
            <a:ext cx="666843" cy="790685"/>
          </a:xfrm>
          <a:prstGeom prst="rect">
            <a:avLst/>
          </a:prstGeom>
        </p:spPr>
      </p:pic>
      <p:pic>
        <p:nvPicPr>
          <p:cNvPr id="58" name="図 57">
            <a:extLst>
              <a:ext uri="{FF2B5EF4-FFF2-40B4-BE49-F238E27FC236}">
                <a16:creationId xmlns:a16="http://schemas.microsoft.com/office/drawing/2014/main" id="{179D7302-6590-4682-A36D-B7D7E2C5B7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938016" y="9247321"/>
            <a:ext cx="449846" cy="790685"/>
          </a:xfrm>
          <a:prstGeom prst="rect">
            <a:avLst/>
          </a:prstGeom>
        </p:spPr>
      </p:pic>
      <p:pic>
        <p:nvPicPr>
          <p:cNvPr id="59" name="図 58">
            <a:extLst>
              <a:ext uri="{FF2B5EF4-FFF2-40B4-BE49-F238E27FC236}">
                <a16:creationId xmlns:a16="http://schemas.microsoft.com/office/drawing/2014/main" id="{6AEE085B-5DAB-430F-A791-CA2068A8EC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34808" flipH="1">
            <a:off x="5754226" y="9282658"/>
            <a:ext cx="695587" cy="1222620"/>
          </a:xfrm>
          <a:prstGeom prst="rect">
            <a:avLst/>
          </a:prstGeom>
        </p:spPr>
      </p:pic>
      <p:pic>
        <p:nvPicPr>
          <p:cNvPr id="60" name="図 59">
            <a:extLst>
              <a:ext uri="{FF2B5EF4-FFF2-40B4-BE49-F238E27FC236}">
                <a16:creationId xmlns:a16="http://schemas.microsoft.com/office/drawing/2014/main" id="{EC28A74C-8C72-433D-B765-7D19BAC3E5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5928894" y="8910251"/>
            <a:ext cx="510886" cy="897974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FDE2DAE5-E767-4767-9552-5C6DD8AC79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5790533" y="8949279"/>
            <a:ext cx="337037" cy="870504"/>
          </a:xfrm>
          <a:prstGeom prst="rect">
            <a:avLst/>
          </a:prstGeom>
        </p:spPr>
      </p:pic>
      <p:pic>
        <p:nvPicPr>
          <p:cNvPr id="62" name="図 61">
            <a:extLst>
              <a:ext uri="{FF2B5EF4-FFF2-40B4-BE49-F238E27FC236}">
                <a16:creationId xmlns:a16="http://schemas.microsoft.com/office/drawing/2014/main" id="{6A1558DD-5CB1-4043-9CFA-DB8E6FA446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941339" y="8568553"/>
            <a:ext cx="449846" cy="790685"/>
          </a:xfrm>
          <a:prstGeom prst="rect">
            <a:avLst/>
          </a:prstGeom>
        </p:spPr>
      </p:pic>
      <p:pic>
        <p:nvPicPr>
          <p:cNvPr id="63" name="図 62">
            <a:extLst>
              <a:ext uri="{FF2B5EF4-FFF2-40B4-BE49-F238E27FC236}">
                <a16:creationId xmlns:a16="http://schemas.microsoft.com/office/drawing/2014/main" id="{99A34E96-5BA9-40FD-BC7F-92E50699F0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5806057" y="8413875"/>
            <a:ext cx="425908" cy="1100041"/>
          </a:xfrm>
          <a:prstGeom prst="rect">
            <a:avLst/>
          </a:prstGeom>
        </p:spPr>
      </p:pic>
      <p:pic>
        <p:nvPicPr>
          <p:cNvPr id="64" name="図 63">
            <a:extLst>
              <a:ext uri="{FF2B5EF4-FFF2-40B4-BE49-F238E27FC236}">
                <a16:creationId xmlns:a16="http://schemas.microsoft.com/office/drawing/2014/main" id="{FCF73F3F-7F7A-4316-A132-7C3BA06AF2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5943180" y="8107764"/>
            <a:ext cx="510886" cy="897974"/>
          </a:xfrm>
          <a:prstGeom prst="rect">
            <a:avLst/>
          </a:prstGeom>
        </p:spPr>
      </p:pic>
      <p:pic>
        <p:nvPicPr>
          <p:cNvPr id="65" name="図 64">
            <a:extLst>
              <a:ext uri="{FF2B5EF4-FFF2-40B4-BE49-F238E27FC236}">
                <a16:creationId xmlns:a16="http://schemas.microsoft.com/office/drawing/2014/main" id="{E7B62628-73FE-4429-8A96-162C069F22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5804819" y="8146792"/>
            <a:ext cx="337037" cy="870504"/>
          </a:xfrm>
          <a:prstGeom prst="rect">
            <a:avLst/>
          </a:prstGeom>
        </p:spPr>
      </p:pic>
      <p:pic>
        <p:nvPicPr>
          <p:cNvPr id="66" name="図 65">
            <a:extLst>
              <a:ext uri="{FF2B5EF4-FFF2-40B4-BE49-F238E27FC236}">
                <a16:creationId xmlns:a16="http://schemas.microsoft.com/office/drawing/2014/main" id="{CD7229D4-F53F-4ACB-8C1F-9761385E42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5914608" y="6678975"/>
            <a:ext cx="510886" cy="897974"/>
          </a:xfrm>
          <a:prstGeom prst="rect">
            <a:avLst/>
          </a:prstGeom>
        </p:spPr>
      </p:pic>
      <p:pic>
        <p:nvPicPr>
          <p:cNvPr id="67" name="図 66">
            <a:extLst>
              <a:ext uri="{FF2B5EF4-FFF2-40B4-BE49-F238E27FC236}">
                <a16:creationId xmlns:a16="http://schemas.microsoft.com/office/drawing/2014/main" id="{C5C2CA3B-7D22-43DD-A058-1C89051321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5776247" y="6718003"/>
            <a:ext cx="337037" cy="870504"/>
          </a:xfrm>
          <a:prstGeom prst="rect">
            <a:avLst/>
          </a:prstGeom>
        </p:spPr>
      </p:pic>
      <p:pic>
        <p:nvPicPr>
          <p:cNvPr id="68" name="図 67">
            <a:extLst>
              <a:ext uri="{FF2B5EF4-FFF2-40B4-BE49-F238E27FC236}">
                <a16:creationId xmlns:a16="http://schemas.microsoft.com/office/drawing/2014/main" id="{2A029206-18AC-44D3-94D6-4CF723C7197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5919367" y="7793424"/>
            <a:ext cx="510886" cy="897974"/>
          </a:xfrm>
          <a:prstGeom prst="rect">
            <a:avLst/>
          </a:prstGeom>
        </p:spPr>
      </p:pic>
      <p:pic>
        <p:nvPicPr>
          <p:cNvPr id="69" name="図 68">
            <a:extLst>
              <a:ext uri="{FF2B5EF4-FFF2-40B4-BE49-F238E27FC236}">
                <a16:creationId xmlns:a16="http://schemas.microsoft.com/office/drawing/2014/main" id="{B8113E99-C8AD-4D50-AB50-9B66B50D13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5781006" y="7832452"/>
            <a:ext cx="337037" cy="870504"/>
          </a:xfrm>
          <a:prstGeom prst="rect">
            <a:avLst/>
          </a:prstGeom>
        </p:spPr>
      </p:pic>
      <p:pic>
        <p:nvPicPr>
          <p:cNvPr id="70" name="図 69">
            <a:extLst>
              <a:ext uri="{FF2B5EF4-FFF2-40B4-BE49-F238E27FC236}">
                <a16:creationId xmlns:a16="http://schemas.microsoft.com/office/drawing/2014/main" id="{F14A7631-27E8-4C64-A557-F79C34E0E1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5926511" y="7510046"/>
            <a:ext cx="510886" cy="897974"/>
          </a:xfrm>
          <a:prstGeom prst="rect">
            <a:avLst/>
          </a:prstGeom>
        </p:spPr>
      </p:pic>
      <p:pic>
        <p:nvPicPr>
          <p:cNvPr id="71" name="図 70">
            <a:extLst>
              <a:ext uri="{FF2B5EF4-FFF2-40B4-BE49-F238E27FC236}">
                <a16:creationId xmlns:a16="http://schemas.microsoft.com/office/drawing/2014/main" id="{F17DB404-6212-495D-BE31-CF1FAE2603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5788150" y="7549074"/>
            <a:ext cx="337037" cy="870504"/>
          </a:xfrm>
          <a:prstGeom prst="rect">
            <a:avLst/>
          </a:prstGeom>
        </p:spPr>
      </p:pic>
      <p:pic>
        <p:nvPicPr>
          <p:cNvPr id="72" name="図 71">
            <a:extLst>
              <a:ext uri="{FF2B5EF4-FFF2-40B4-BE49-F238E27FC236}">
                <a16:creationId xmlns:a16="http://schemas.microsoft.com/office/drawing/2014/main" id="{196F5C52-5061-4868-8F46-9568BBC8CB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5940799" y="7126666"/>
            <a:ext cx="510886" cy="897974"/>
          </a:xfrm>
          <a:prstGeom prst="rect">
            <a:avLst/>
          </a:prstGeom>
        </p:spPr>
      </p:pic>
      <p:pic>
        <p:nvPicPr>
          <p:cNvPr id="73" name="図 72">
            <a:extLst>
              <a:ext uri="{FF2B5EF4-FFF2-40B4-BE49-F238E27FC236}">
                <a16:creationId xmlns:a16="http://schemas.microsoft.com/office/drawing/2014/main" id="{C8498FF6-65BE-4818-9422-23120EFEBA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5802438" y="7165694"/>
            <a:ext cx="337037" cy="870504"/>
          </a:xfrm>
          <a:prstGeom prst="rect">
            <a:avLst/>
          </a:prstGeom>
        </p:spPr>
      </p:pic>
      <p:cxnSp>
        <p:nvCxnSpPr>
          <p:cNvPr id="74" name="直線コネクタ 73">
            <a:extLst>
              <a:ext uri="{FF2B5EF4-FFF2-40B4-BE49-F238E27FC236}">
                <a16:creationId xmlns:a16="http://schemas.microsoft.com/office/drawing/2014/main" id="{6A7F5918-DF90-49F9-B22C-EA65BE477477}"/>
              </a:ext>
            </a:extLst>
          </p:cNvPr>
          <p:cNvCxnSpPr/>
          <p:nvPr/>
        </p:nvCxnSpPr>
        <p:spPr>
          <a:xfrm>
            <a:off x="4757604" y="6084548"/>
            <a:ext cx="28575" cy="3643313"/>
          </a:xfrm>
          <a:prstGeom prst="line">
            <a:avLst/>
          </a:prstGeom>
          <a:ln w="12700">
            <a:solidFill>
              <a:srgbClr val="9674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5" name="図 74">
            <a:extLst>
              <a:ext uri="{FF2B5EF4-FFF2-40B4-BE49-F238E27FC236}">
                <a16:creationId xmlns:a16="http://schemas.microsoft.com/office/drawing/2014/main" id="{F7254CBD-AA81-4038-AF7F-AB0439148B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5483" y="9141378"/>
            <a:ext cx="666843" cy="790685"/>
          </a:xfrm>
          <a:prstGeom prst="rect">
            <a:avLst/>
          </a:prstGeom>
        </p:spPr>
      </p:pic>
      <p:pic>
        <p:nvPicPr>
          <p:cNvPr id="76" name="図 75">
            <a:extLst>
              <a:ext uri="{FF2B5EF4-FFF2-40B4-BE49-F238E27FC236}">
                <a16:creationId xmlns:a16="http://schemas.microsoft.com/office/drawing/2014/main" id="{F14095DE-CF1C-439C-8086-41535AF04C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36370" y="9069941"/>
            <a:ext cx="449846" cy="790685"/>
          </a:xfrm>
          <a:prstGeom prst="rect">
            <a:avLst/>
          </a:prstGeom>
        </p:spPr>
      </p:pic>
      <p:pic>
        <p:nvPicPr>
          <p:cNvPr id="77" name="図 76">
            <a:extLst>
              <a:ext uri="{FF2B5EF4-FFF2-40B4-BE49-F238E27FC236}">
                <a16:creationId xmlns:a16="http://schemas.microsoft.com/office/drawing/2014/main" id="{39EEF809-A491-447B-A5BF-1D2011486C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68569">
            <a:off x="4402768" y="9109130"/>
            <a:ext cx="870716" cy="1263484"/>
          </a:xfrm>
          <a:prstGeom prst="rect">
            <a:avLst/>
          </a:prstGeom>
        </p:spPr>
      </p:pic>
      <p:pic>
        <p:nvPicPr>
          <p:cNvPr id="78" name="図 77">
            <a:extLst>
              <a:ext uri="{FF2B5EF4-FFF2-40B4-BE49-F238E27FC236}">
                <a16:creationId xmlns:a16="http://schemas.microsoft.com/office/drawing/2014/main" id="{C41152FB-6A1C-450C-8C19-A7F3C9D399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4627248" y="8732871"/>
            <a:ext cx="510886" cy="897974"/>
          </a:xfrm>
          <a:prstGeom prst="rect">
            <a:avLst/>
          </a:prstGeom>
        </p:spPr>
      </p:pic>
      <p:pic>
        <p:nvPicPr>
          <p:cNvPr id="79" name="図 78">
            <a:extLst>
              <a:ext uri="{FF2B5EF4-FFF2-40B4-BE49-F238E27FC236}">
                <a16:creationId xmlns:a16="http://schemas.microsoft.com/office/drawing/2014/main" id="{89ECDE29-E604-4842-89B3-E36C943430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4458671" y="8699248"/>
            <a:ext cx="428114" cy="870504"/>
          </a:xfrm>
          <a:prstGeom prst="rect">
            <a:avLst/>
          </a:prstGeom>
        </p:spPr>
      </p:pic>
      <p:pic>
        <p:nvPicPr>
          <p:cNvPr id="80" name="図 79">
            <a:extLst>
              <a:ext uri="{FF2B5EF4-FFF2-40B4-BE49-F238E27FC236}">
                <a16:creationId xmlns:a16="http://schemas.microsoft.com/office/drawing/2014/main" id="{F7230BEE-4350-40B8-8014-A688051601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639693" y="8391173"/>
            <a:ext cx="449846" cy="790685"/>
          </a:xfrm>
          <a:prstGeom prst="rect">
            <a:avLst/>
          </a:prstGeom>
        </p:spPr>
      </p:pic>
      <p:pic>
        <p:nvPicPr>
          <p:cNvPr id="81" name="図 80">
            <a:extLst>
              <a:ext uri="{FF2B5EF4-FFF2-40B4-BE49-F238E27FC236}">
                <a16:creationId xmlns:a16="http://schemas.microsoft.com/office/drawing/2014/main" id="{88A40454-72D0-490D-9C07-E10C9320C0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4426767" y="8244627"/>
            <a:ext cx="456174" cy="1178212"/>
          </a:xfrm>
          <a:prstGeom prst="rect">
            <a:avLst/>
          </a:prstGeom>
        </p:spPr>
      </p:pic>
      <p:pic>
        <p:nvPicPr>
          <p:cNvPr id="82" name="図 81">
            <a:extLst>
              <a:ext uri="{FF2B5EF4-FFF2-40B4-BE49-F238E27FC236}">
                <a16:creationId xmlns:a16="http://schemas.microsoft.com/office/drawing/2014/main" id="{B1D9464B-36D0-46A2-B48B-B871F5C9D3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4641534" y="7930384"/>
            <a:ext cx="510886" cy="897974"/>
          </a:xfrm>
          <a:prstGeom prst="rect">
            <a:avLst/>
          </a:prstGeom>
        </p:spPr>
      </p:pic>
      <p:pic>
        <p:nvPicPr>
          <p:cNvPr id="83" name="図 82">
            <a:extLst>
              <a:ext uri="{FF2B5EF4-FFF2-40B4-BE49-F238E27FC236}">
                <a16:creationId xmlns:a16="http://schemas.microsoft.com/office/drawing/2014/main" id="{881BD8D1-E769-4BEA-A210-AB28E0042C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4503173" y="7969412"/>
            <a:ext cx="337037" cy="870504"/>
          </a:xfrm>
          <a:prstGeom prst="rect">
            <a:avLst/>
          </a:prstGeom>
        </p:spPr>
      </p:pic>
      <p:pic>
        <p:nvPicPr>
          <p:cNvPr id="84" name="図 83">
            <a:extLst>
              <a:ext uri="{FF2B5EF4-FFF2-40B4-BE49-F238E27FC236}">
                <a16:creationId xmlns:a16="http://schemas.microsoft.com/office/drawing/2014/main" id="{7DC1322C-F5ED-4BC2-B00C-06E3A0924A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4612962" y="6501595"/>
            <a:ext cx="510886" cy="897974"/>
          </a:xfrm>
          <a:prstGeom prst="rect">
            <a:avLst/>
          </a:prstGeom>
        </p:spPr>
      </p:pic>
      <p:pic>
        <p:nvPicPr>
          <p:cNvPr id="85" name="図 84">
            <a:extLst>
              <a:ext uri="{FF2B5EF4-FFF2-40B4-BE49-F238E27FC236}">
                <a16:creationId xmlns:a16="http://schemas.microsoft.com/office/drawing/2014/main" id="{A1A5CF69-BEC7-4167-9B2C-46FC145358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4474601" y="6540623"/>
            <a:ext cx="337037" cy="870504"/>
          </a:xfrm>
          <a:prstGeom prst="rect">
            <a:avLst/>
          </a:prstGeom>
        </p:spPr>
      </p:pic>
      <p:pic>
        <p:nvPicPr>
          <p:cNvPr id="86" name="図 85">
            <a:extLst>
              <a:ext uri="{FF2B5EF4-FFF2-40B4-BE49-F238E27FC236}">
                <a16:creationId xmlns:a16="http://schemas.microsoft.com/office/drawing/2014/main" id="{45E09754-0E43-42B1-87FA-2554382D49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4617721" y="7616044"/>
            <a:ext cx="510886" cy="897974"/>
          </a:xfrm>
          <a:prstGeom prst="rect">
            <a:avLst/>
          </a:prstGeom>
        </p:spPr>
      </p:pic>
      <p:pic>
        <p:nvPicPr>
          <p:cNvPr id="87" name="図 86">
            <a:extLst>
              <a:ext uri="{FF2B5EF4-FFF2-40B4-BE49-F238E27FC236}">
                <a16:creationId xmlns:a16="http://schemas.microsoft.com/office/drawing/2014/main" id="{90075D7C-2C2C-4A57-BC66-A1C7D1EC66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4479360" y="7655072"/>
            <a:ext cx="337037" cy="870504"/>
          </a:xfrm>
          <a:prstGeom prst="rect">
            <a:avLst/>
          </a:prstGeom>
        </p:spPr>
      </p:pic>
      <p:pic>
        <p:nvPicPr>
          <p:cNvPr id="88" name="図 87">
            <a:extLst>
              <a:ext uri="{FF2B5EF4-FFF2-40B4-BE49-F238E27FC236}">
                <a16:creationId xmlns:a16="http://schemas.microsoft.com/office/drawing/2014/main" id="{44AE40B8-237A-4BF7-816B-25A7DBAE29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4624865" y="7332666"/>
            <a:ext cx="510886" cy="897974"/>
          </a:xfrm>
          <a:prstGeom prst="rect">
            <a:avLst/>
          </a:prstGeom>
        </p:spPr>
      </p:pic>
      <p:pic>
        <p:nvPicPr>
          <p:cNvPr id="89" name="図 88">
            <a:extLst>
              <a:ext uri="{FF2B5EF4-FFF2-40B4-BE49-F238E27FC236}">
                <a16:creationId xmlns:a16="http://schemas.microsoft.com/office/drawing/2014/main" id="{44698252-DA49-4B3B-95D5-F4A8160914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4486504" y="7371694"/>
            <a:ext cx="337037" cy="870504"/>
          </a:xfrm>
          <a:prstGeom prst="rect">
            <a:avLst/>
          </a:prstGeom>
        </p:spPr>
      </p:pic>
      <p:pic>
        <p:nvPicPr>
          <p:cNvPr id="90" name="図 89">
            <a:extLst>
              <a:ext uri="{FF2B5EF4-FFF2-40B4-BE49-F238E27FC236}">
                <a16:creationId xmlns:a16="http://schemas.microsoft.com/office/drawing/2014/main" id="{07BDA18D-C875-4120-8410-CE6770C9D3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4639153" y="6949286"/>
            <a:ext cx="510886" cy="897974"/>
          </a:xfrm>
          <a:prstGeom prst="rect">
            <a:avLst/>
          </a:prstGeom>
        </p:spPr>
      </p:pic>
      <p:pic>
        <p:nvPicPr>
          <p:cNvPr id="91" name="図 90">
            <a:extLst>
              <a:ext uri="{FF2B5EF4-FFF2-40B4-BE49-F238E27FC236}">
                <a16:creationId xmlns:a16="http://schemas.microsoft.com/office/drawing/2014/main" id="{0D0EDE56-8B93-438C-A935-CCE6462A29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4500792" y="6988314"/>
            <a:ext cx="337037" cy="870504"/>
          </a:xfrm>
          <a:prstGeom prst="rect">
            <a:avLst/>
          </a:prstGeom>
        </p:spPr>
      </p:pic>
      <p:cxnSp>
        <p:nvCxnSpPr>
          <p:cNvPr id="92" name="直線コネクタ 91">
            <a:extLst>
              <a:ext uri="{FF2B5EF4-FFF2-40B4-BE49-F238E27FC236}">
                <a16:creationId xmlns:a16="http://schemas.microsoft.com/office/drawing/2014/main" id="{38FA7DD3-B388-4CCB-AC68-65A823551ABB}"/>
              </a:ext>
            </a:extLst>
          </p:cNvPr>
          <p:cNvCxnSpPr/>
          <p:nvPr/>
        </p:nvCxnSpPr>
        <p:spPr>
          <a:xfrm>
            <a:off x="5597053" y="6102519"/>
            <a:ext cx="28575" cy="2880000"/>
          </a:xfrm>
          <a:prstGeom prst="line">
            <a:avLst/>
          </a:prstGeom>
          <a:ln w="12700">
            <a:solidFill>
              <a:srgbClr val="9674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3" name="図 92">
            <a:extLst>
              <a:ext uri="{FF2B5EF4-FFF2-40B4-BE49-F238E27FC236}">
                <a16:creationId xmlns:a16="http://schemas.microsoft.com/office/drawing/2014/main" id="{7708330A-4747-4E2A-B08D-E7A09C70DF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4932" y="8226979"/>
            <a:ext cx="666843" cy="790685"/>
          </a:xfrm>
          <a:prstGeom prst="rect">
            <a:avLst/>
          </a:prstGeom>
        </p:spPr>
      </p:pic>
      <p:pic>
        <p:nvPicPr>
          <p:cNvPr id="94" name="図 93">
            <a:extLst>
              <a:ext uri="{FF2B5EF4-FFF2-40B4-BE49-F238E27FC236}">
                <a16:creationId xmlns:a16="http://schemas.microsoft.com/office/drawing/2014/main" id="{9CB29C3C-9FF2-4DB6-B350-2DC6D54D75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475819" y="8155542"/>
            <a:ext cx="449846" cy="790685"/>
          </a:xfrm>
          <a:prstGeom prst="rect">
            <a:avLst/>
          </a:prstGeom>
        </p:spPr>
      </p:pic>
      <p:pic>
        <p:nvPicPr>
          <p:cNvPr id="95" name="図 94">
            <a:extLst>
              <a:ext uri="{FF2B5EF4-FFF2-40B4-BE49-F238E27FC236}">
                <a16:creationId xmlns:a16="http://schemas.microsoft.com/office/drawing/2014/main" id="{AFA26FD4-C488-4FC8-A7C5-1A3DFDB59B6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5466697" y="7818472"/>
            <a:ext cx="510886" cy="897974"/>
          </a:xfrm>
          <a:prstGeom prst="rect">
            <a:avLst/>
          </a:prstGeom>
        </p:spPr>
      </p:pic>
      <p:pic>
        <p:nvPicPr>
          <p:cNvPr id="96" name="図 95">
            <a:extLst>
              <a:ext uri="{FF2B5EF4-FFF2-40B4-BE49-F238E27FC236}">
                <a16:creationId xmlns:a16="http://schemas.microsoft.com/office/drawing/2014/main" id="{9B047852-0DCA-42A0-A445-2ADF97401E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5328336" y="7857500"/>
            <a:ext cx="337037" cy="870504"/>
          </a:xfrm>
          <a:prstGeom prst="rect">
            <a:avLst/>
          </a:prstGeom>
        </p:spPr>
      </p:pic>
      <p:pic>
        <p:nvPicPr>
          <p:cNvPr id="97" name="図 96">
            <a:extLst>
              <a:ext uri="{FF2B5EF4-FFF2-40B4-BE49-F238E27FC236}">
                <a16:creationId xmlns:a16="http://schemas.microsoft.com/office/drawing/2014/main" id="{5022BB5A-ECB7-4EF3-9844-49813B80B3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479142" y="7476774"/>
            <a:ext cx="449846" cy="790685"/>
          </a:xfrm>
          <a:prstGeom prst="rect">
            <a:avLst/>
          </a:prstGeom>
        </p:spPr>
      </p:pic>
      <p:pic>
        <p:nvPicPr>
          <p:cNvPr id="98" name="図 97">
            <a:extLst>
              <a:ext uri="{FF2B5EF4-FFF2-40B4-BE49-F238E27FC236}">
                <a16:creationId xmlns:a16="http://schemas.microsoft.com/office/drawing/2014/main" id="{0E4BFF84-6E6E-4FFD-A2DB-B68D407B77E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5298185" y="7442573"/>
            <a:ext cx="425908" cy="1100041"/>
          </a:xfrm>
          <a:prstGeom prst="rect">
            <a:avLst/>
          </a:prstGeom>
        </p:spPr>
      </p:pic>
      <p:pic>
        <p:nvPicPr>
          <p:cNvPr id="99" name="図 98">
            <a:extLst>
              <a:ext uri="{FF2B5EF4-FFF2-40B4-BE49-F238E27FC236}">
                <a16:creationId xmlns:a16="http://schemas.microsoft.com/office/drawing/2014/main" id="{F1951335-EB8F-4DC8-8AFC-5D61EAB02B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5480983" y="7015985"/>
            <a:ext cx="510886" cy="897974"/>
          </a:xfrm>
          <a:prstGeom prst="rect">
            <a:avLst/>
          </a:prstGeom>
        </p:spPr>
      </p:pic>
      <p:pic>
        <p:nvPicPr>
          <p:cNvPr id="100" name="図 99">
            <a:extLst>
              <a:ext uri="{FF2B5EF4-FFF2-40B4-BE49-F238E27FC236}">
                <a16:creationId xmlns:a16="http://schemas.microsoft.com/office/drawing/2014/main" id="{853B104E-A6C4-4279-9477-6739C64F36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5342622" y="7055013"/>
            <a:ext cx="337037" cy="870504"/>
          </a:xfrm>
          <a:prstGeom prst="rect">
            <a:avLst/>
          </a:prstGeom>
        </p:spPr>
      </p:pic>
      <p:pic>
        <p:nvPicPr>
          <p:cNvPr id="101" name="図 100">
            <a:extLst>
              <a:ext uri="{FF2B5EF4-FFF2-40B4-BE49-F238E27FC236}">
                <a16:creationId xmlns:a16="http://schemas.microsoft.com/office/drawing/2014/main" id="{8FE19017-3536-411D-B4BF-33041E9975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5457170" y="6701645"/>
            <a:ext cx="510886" cy="897974"/>
          </a:xfrm>
          <a:prstGeom prst="rect">
            <a:avLst/>
          </a:prstGeom>
        </p:spPr>
      </p:pic>
      <p:pic>
        <p:nvPicPr>
          <p:cNvPr id="102" name="図 101">
            <a:extLst>
              <a:ext uri="{FF2B5EF4-FFF2-40B4-BE49-F238E27FC236}">
                <a16:creationId xmlns:a16="http://schemas.microsoft.com/office/drawing/2014/main" id="{98254764-1C26-4D91-9E9D-03032851FC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5318809" y="6740673"/>
            <a:ext cx="337037" cy="870504"/>
          </a:xfrm>
          <a:prstGeom prst="rect">
            <a:avLst/>
          </a:prstGeom>
        </p:spPr>
      </p:pic>
      <p:pic>
        <p:nvPicPr>
          <p:cNvPr id="103" name="図 102">
            <a:extLst>
              <a:ext uri="{FF2B5EF4-FFF2-40B4-BE49-F238E27FC236}">
                <a16:creationId xmlns:a16="http://schemas.microsoft.com/office/drawing/2014/main" id="{DA2271B6-42B4-497E-8972-160D77C722D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5464314" y="6418267"/>
            <a:ext cx="510886" cy="897974"/>
          </a:xfrm>
          <a:prstGeom prst="rect">
            <a:avLst/>
          </a:prstGeom>
        </p:spPr>
      </p:pic>
      <p:pic>
        <p:nvPicPr>
          <p:cNvPr id="104" name="図 103">
            <a:extLst>
              <a:ext uri="{FF2B5EF4-FFF2-40B4-BE49-F238E27FC236}">
                <a16:creationId xmlns:a16="http://schemas.microsoft.com/office/drawing/2014/main" id="{57E2409C-71FA-4373-80B5-D6D7A3B8F7F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5325953" y="6457295"/>
            <a:ext cx="337037" cy="870504"/>
          </a:xfrm>
          <a:prstGeom prst="rect">
            <a:avLst/>
          </a:prstGeom>
        </p:spPr>
      </p:pic>
      <p:pic>
        <p:nvPicPr>
          <p:cNvPr id="105" name="図 104">
            <a:extLst>
              <a:ext uri="{FF2B5EF4-FFF2-40B4-BE49-F238E27FC236}">
                <a16:creationId xmlns:a16="http://schemas.microsoft.com/office/drawing/2014/main" id="{1C67FB60-84D4-4563-9E24-CFF7519CE54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10784" flipH="1">
            <a:off x="5276474" y="8101954"/>
            <a:ext cx="634047" cy="1361523"/>
          </a:xfrm>
          <a:prstGeom prst="rect">
            <a:avLst/>
          </a:prstGeom>
        </p:spPr>
      </p:pic>
      <p:cxnSp>
        <p:nvCxnSpPr>
          <p:cNvPr id="124" name="直線コネクタ 123">
            <a:extLst>
              <a:ext uri="{FF2B5EF4-FFF2-40B4-BE49-F238E27FC236}">
                <a16:creationId xmlns:a16="http://schemas.microsoft.com/office/drawing/2014/main" id="{AC3E442F-EFEB-43E7-AF6F-BAFC9AF19CDD}"/>
              </a:ext>
            </a:extLst>
          </p:cNvPr>
          <p:cNvCxnSpPr/>
          <p:nvPr/>
        </p:nvCxnSpPr>
        <p:spPr>
          <a:xfrm>
            <a:off x="6496512" y="5726825"/>
            <a:ext cx="28575" cy="3643313"/>
          </a:xfrm>
          <a:prstGeom prst="line">
            <a:avLst/>
          </a:prstGeom>
          <a:ln w="12700">
            <a:solidFill>
              <a:srgbClr val="9674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5" name="図 124">
            <a:extLst>
              <a:ext uri="{FF2B5EF4-FFF2-40B4-BE49-F238E27FC236}">
                <a16:creationId xmlns:a16="http://schemas.microsoft.com/office/drawing/2014/main" id="{24D64439-7B82-4A6C-BE49-2C68B8CCF1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391" y="8541771"/>
            <a:ext cx="666843" cy="790685"/>
          </a:xfrm>
          <a:prstGeom prst="rect">
            <a:avLst/>
          </a:prstGeom>
        </p:spPr>
      </p:pic>
      <p:pic>
        <p:nvPicPr>
          <p:cNvPr id="126" name="図 125">
            <a:extLst>
              <a:ext uri="{FF2B5EF4-FFF2-40B4-BE49-F238E27FC236}">
                <a16:creationId xmlns:a16="http://schemas.microsoft.com/office/drawing/2014/main" id="{1862559E-9737-4D5E-B524-7B495376C9C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75278" y="8470334"/>
            <a:ext cx="449846" cy="790685"/>
          </a:xfrm>
          <a:prstGeom prst="rect">
            <a:avLst/>
          </a:prstGeom>
        </p:spPr>
      </p:pic>
      <p:pic>
        <p:nvPicPr>
          <p:cNvPr id="127" name="図 126">
            <a:extLst>
              <a:ext uri="{FF2B5EF4-FFF2-40B4-BE49-F238E27FC236}">
                <a16:creationId xmlns:a16="http://schemas.microsoft.com/office/drawing/2014/main" id="{30673296-1DB7-486C-B5A7-520A4772D2C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68569">
            <a:off x="6157252" y="8494255"/>
            <a:ext cx="831798" cy="1207011"/>
          </a:xfrm>
          <a:prstGeom prst="rect">
            <a:avLst/>
          </a:prstGeom>
        </p:spPr>
      </p:pic>
      <p:pic>
        <p:nvPicPr>
          <p:cNvPr id="128" name="図 127">
            <a:extLst>
              <a:ext uri="{FF2B5EF4-FFF2-40B4-BE49-F238E27FC236}">
                <a16:creationId xmlns:a16="http://schemas.microsoft.com/office/drawing/2014/main" id="{D1373785-AF6F-4CF4-8AA8-CD4C28C4EA8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6366156" y="8133264"/>
            <a:ext cx="510886" cy="897974"/>
          </a:xfrm>
          <a:prstGeom prst="rect">
            <a:avLst/>
          </a:prstGeom>
        </p:spPr>
      </p:pic>
      <p:pic>
        <p:nvPicPr>
          <p:cNvPr id="129" name="図 128">
            <a:extLst>
              <a:ext uri="{FF2B5EF4-FFF2-40B4-BE49-F238E27FC236}">
                <a16:creationId xmlns:a16="http://schemas.microsoft.com/office/drawing/2014/main" id="{201ABAA9-3DC8-496E-AADB-F7ED7D470F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6197579" y="8099641"/>
            <a:ext cx="428114" cy="870504"/>
          </a:xfrm>
          <a:prstGeom prst="rect">
            <a:avLst/>
          </a:prstGeom>
        </p:spPr>
      </p:pic>
      <p:pic>
        <p:nvPicPr>
          <p:cNvPr id="130" name="図 129">
            <a:extLst>
              <a:ext uri="{FF2B5EF4-FFF2-40B4-BE49-F238E27FC236}">
                <a16:creationId xmlns:a16="http://schemas.microsoft.com/office/drawing/2014/main" id="{423CCC9C-6FEC-40C5-9671-E1A3FE387E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6378601" y="7791566"/>
            <a:ext cx="449846" cy="790685"/>
          </a:xfrm>
          <a:prstGeom prst="rect">
            <a:avLst/>
          </a:prstGeom>
        </p:spPr>
      </p:pic>
      <p:pic>
        <p:nvPicPr>
          <p:cNvPr id="131" name="図 130">
            <a:extLst>
              <a:ext uri="{FF2B5EF4-FFF2-40B4-BE49-F238E27FC236}">
                <a16:creationId xmlns:a16="http://schemas.microsoft.com/office/drawing/2014/main" id="{41FC31BE-FC25-4A8F-8C6B-9359931C58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6165675" y="7645020"/>
            <a:ext cx="456174" cy="1178212"/>
          </a:xfrm>
          <a:prstGeom prst="rect">
            <a:avLst/>
          </a:prstGeom>
        </p:spPr>
      </p:pic>
      <p:pic>
        <p:nvPicPr>
          <p:cNvPr id="132" name="図 131">
            <a:extLst>
              <a:ext uri="{FF2B5EF4-FFF2-40B4-BE49-F238E27FC236}">
                <a16:creationId xmlns:a16="http://schemas.microsoft.com/office/drawing/2014/main" id="{E1AF8FF0-3224-479F-9B14-D414EE689A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6380442" y="7330777"/>
            <a:ext cx="510886" cy="897974"/>
          </a:xfrm>
          <a:prstGeom prst="rect">
            <a:avLst/>
          </a:prstGeom>
        </p:spPr>
      </p:pic>
      <p:pic>
        <p:nvPicPr>
          <p:cNvPr id="133" name="図 132">
            <a:extLst>
              <a:ext uri="{FF2B5EF4-FFF2-40B4-BE49-F238E27FC236}">
                <a16:creationId xmlns:a16="http://schemas.microsoft.com/office/drawing/2014/main" id="{A68E41A0-F7D9-4BE6-A98A-C4B32E5839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6242081" y="7369805"/>
            <a:ext cx="337037" cy="870504"/>
          </a:xfrm>
          <a:prstGeom prst="rect">
            <a:avLst/>
          </a:prstGeom>
        </p:spPr>
      </p:pic>
      <p:pic>
        <p:nvPicPr>
          <p:cNvPr id="134" name="図 133">
            <a:extLst>
              <a:ext uri="{FF2B5EF4-FFF2-40B4-BE49-F238E27FC236}">
                <a16:creationId xmlns:a16="http://schemas.microsoft.com/office/drawing/2014/main" id="{D78EB4D7-EEF8-4E02-A5E6-270DFBA270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6351870" y="5901988"/>
            <a:ext cx="510886" cy="897974"/>
          </a:xfrm>
          <a:prstGeom prst="rect">
            <a:avLst/>
          </a:prstGeom>
        </p:spPr>
      </p:pic>
      <p:pic>
        <p:nvPicPr>
          <p:cNvPr id="135" name="図 134">
            <a:extLst>
              <a:ext uri="{FF2B5EF4-FFF2-40B4-BE49-F238E27FC236}">
                <a16:creationId xmlns:a16="http://schemas.microsoft.com/office/drawing/2014/main" id="{BFBA9869-2395-44DF-BC63-B137A117E2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6213509" y="5941016"/>
            <a:ext cx="337037" cy="870504"/>
          </a:xfrm>
          <a:prstGeom prst="rect">
            <a:avLst/>
          </a:prstGeom>
        </p:spPr>
      </p:pic>
      <p:pic>
        <p:nvPicPr>
          <p:cNvPr id="136" name="図 135">
            <a:extLst>
              <a:ext uri="{FF2B5EF4-FFF2-40B4-BE49-F238E27FC236}">
                <a16:creationId xmlns:a16="http://schemas.microsoft.com/office/drawing/2014/main" id="{897E8583-4F49-4174-87F0-D6E2C0ECB3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6356629" y="7016437"/>
            <a:ext cx="510886" cy="897974"/>
          </a:xfrm>
          <a:prstGeom prst="rect">
            <a:avLst/>
          </a:prstGeom>
        </p:spPr>
      </p:pic>
      <p:pic>
        <p:nvPicPr>
          <p:cNvPr id="137" name="図 136">
            <a:extLst>
              <a:ext uri="{FF2B5EF4-FFF2-40B4-BE49-F238E27FC236}">
                <a16:creationId xmlns:a16="http://schemas.microsoft.com/office/drawing/2014/main" id="{61DBAEBA-BAF9-4534-B2EC-974309534C0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6218268" y="7055465"/>
            <a:ext cx="337037" cy="870504"/>
          </a:xfrm>
          <a:prstGeom prst="rect">
            <a:avLst/>
          </a:prstGeom>
        </p:spPr>
      </p:pic>
      <p:pic>
        <p:nvPicPr>
          <p:cNvPr id="138" name="図 137">
            <a:extLst>
              <a:ext uri="{FF2B5EF4-FFF2-40B4-BE49-F238E27FC236}">
                <a16:creationId xmlns:a16="http://schemas.microsoft.com/office/drawing/2014/main" id="{B41BDAF1-77CF-4118-BC59-FC305FBBDC9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6363773" y="6733059"/>
            <a:ext cx="510886" cy="897974"/>
          </a:xfrm>
          <a:prstGeom prst="rect">
            <a:avLst/>
          </a:prstGeom>
        </p:spPr>
      </p:pic>
      <p:pic>
        <p:nvPicPr>
          <p:cNvPr id="139" name="図 138">
            <a:extLst>
              <a:ext uri="{FF2B5EF4-FFF2-40B4-BE49-F238E27FC236}">
                <a16:creationId xmlns:a16="http://schemas.microsoft.com/office/drawing/2014/main" id="{DF1E22D7-984A-423A-9718-A1FD9E86769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6225412" y="6772087"/>
            <a:ext cx="337037" cy="870504"/>
          </a:xfrm>
          <a:prstGeom prst="rect">
            <a:avLst/>
          </a:prstGeom>
        </p:spPr>
      </p:pic>
      <p:pic>
        <p:nvPicPr>
          <p:cNvPr id="140" name="図 139">
            <a:extLst>
              <a:ext uri="{FF2B5EF4-FFF2-40B4-BE49-F238E27FC236}">
                <a16:creationId xmlns:a16="http://schemas.microsoft.com/office/drawing/2014/main" id="{F6B32F8F-65E9-492A-804D-4891717451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6378061" y="6349679"/>
            <a:ext cx="510886" cy="897974"/>
          </a:xfrm>
          <a:prstGeom prst="rect">
            <a:avLst/>
          </a:prstGeom>
        </p:spPr>
      </p:pic>
      <p:pic>
        <p:nvPicPr>
          <p:cNvPr id="141" name="図 140">
            <a:extLst>
              <a:ext uri="{FF2B5EF4-FFF2-40B4-BE49-F238E27FC236}">
                <a16:creationId xmlns:a16="http://schemas.microsoft.com/office/drawing/2014/main" id="{D62F719B-427A-42D5-BAA7-F11D3C7B72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6239700" y="6388707"/>
            <a:ext cx="337037" cy="870504"/>
          </a:xfrm>
          <a:prstGeom prst="rect">
            <a:avLst/>
          </a:prstGeom>
        </p:spPr>
      </p:pic>
      <p:cxnSp>
        <p:nvCxnSpPr>
          <p:cNvPr id="156" name="直線コネクタ 155">
            <a:extLst>
              <a:ext uri="{FF2B5EF4-FFF2-40B4-BE49-F238E27FC236}">
                <a16:creationId xmlns:a16="http://schemas.microsoft.com/office/drawing/2014/main" id="{CAA22FEA-AEE5-4828-AE6A-4935A9BCB881}"/>
              </a:ext>
            </a:extLst>
          </p:cNvPr>
          <p:cNvCxnSpPr/>
          <p:nvPr/>
        </p:nvCxnSpPr>
        <p:spPr>
          <a:xfrm>
            <a:off x="599865" y="-102431"/>
            <a:ext cx="28575" cy="4644000"/>
          </a:xfrm>
          <a:prstGeom prst="line">
            <a:avLst/>
          </a:prstGeom>
          <a:ln w="12700">
            <a:solidFill>
              <a:srgbClr val="9674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7" name="図 156">
            <a:extLst>
              <a:ext uri="{FF2B5EF4-FFF2-40B4-BE49-F238E27FC236}">
                <a16:creationId xmlns:a16="http://schemas.microsoft.com/office/drawing/2014/main" id="{A681CAB1-439A-4751-9463-E2E05A80BE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744" y="4245449"/>
            <a:ext cx="666843" cy="790685"/>
          </a:xfrm>
          <a:prstGeom prst="rect">
            <a:avLst/>
          </a:prstGeom>
        </p:spPr>
      </p:pic>
      <p:pic>
        <p:nvPicPr>
          <p:cNvPr id="158" name="図 157">
            <a:extLst>
              <a:ext uri="{FF2B5EF4-FFF2-40B4-BE49-F238E27FC236}">
                <a16:creationId xmlns:a16="http://schemas.microsoft.com/office/drawing/2014/main" id="{4D279630-B276-44D8-84D1-204DF93A12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78631" y="4174012"/>
            <a:ext cx="449846" cy="790685"/>
          </a:xfrm>
          <a:prstGeom prst="rect">
            <a:avLst/>
          </a:prstGeom>
        </p:spPr>
      </p:pic>
      <p:pic>
        <p:nvPicPr>
          <p:cNvPr id="159" name="図 158">
            <a:extLst>
              <a:ext uri="{FF2B5EF4-FFF2-40B4-BE49-F238E27FC236}">
                <a16:creationId xmlns:a16="http://schemas.microsoft.com/office/drawing/2014/main" id="{31A9AB04-520E-4207-A94D-2E830C4D9E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34808" flipH="1">
            <a:off x="280647" y="4148947"/>
            <a:ext cx="695587" cy="1222620"/>
          </a:xfrm>
          <a:prstGeom prst="rect">
            <a:avLst/>
          </a:prstGeom>
        </p:spPr>
      </p:pic>
      <p:pic>
        <p:nvPicPr>
          <p:cNvPr id="160" name="図 159">
            <a:extLst>
              <a:ext uri="{FF2B5EF4-FFF2-40B4-BE49-F238E27FC236}">
                <a16:creationId xmlns:a16="http://schemas.microsoft.com/office/drawing/2014/main" id="{4AFE4F3D-96AF-4547-AD8F-6163AA47DE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469509" y="3836942"/>
            <a:ext cx="510886" cy="897974"/>
          </a:xfrm>
          <a:prstGeom prst="rect">
            <a:avLst/>
          </a:prstGeom>
        </p:spPr>
      </p:pic>
      <p:pic>
        <p:nvPicPr>
          <p:cNvPr id="161" name="図 160">
            <a:extLst>
              <a:ext uri="{FF2B5EF4-FFF2-40B4-BE49-F238E27FC236}">
                <a16:creationId xmlns:a16="http://schemas.microsoft.com/office/drawing/2014/main" id="{B5E6F994-AA20-4682-A417-D2FB68E1522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331148" y="3875970"/>
            <a:ext cx="337037" cy="870504"/>
          </a:xfrm>
          <a:prstGeom prst="rect">
            <a:avLst/>
          </a:prstGeom>
        </p:spPr>
      </p:pic>
      <p:pic>
        <p:nvPicPr>
          <p:cNvPr id="162" name="図 161">
            <a:extLst>
              <a:ext uri="{FF2B5EF4-FFF2-40B4-BE49-F238E27FC236}">
                <a16:creationId xmlns:a16="http://schemas.microsoft.com/office/drawing/2014/main" id="{7BD88A1D-D90E-4822-9CAE-48C22775B9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481954" y="3495244"/>
            <a:ext cx="449846" cy="790685"/>
          </a:xfrm>
          <a:prstGeom prst="rect">
            <a:avLst/>
          </a:prstGeom>
        </p:spPr>
      </p:pic>
      <p:pic>
        <p:nvPicPr>
          <p:cNvPr id="163" name="図 162">
            <a:extLst>
              <a:ext uri="{FF2B5EF4-FFF2-40B4-BE49-F238E27FC236}">
                <a16:creationId xmlns:a16="http://schemas.microsoft.com/office/drawing/2014/main" id="{D3E7D3AF-0BFC-4040-AAE1-35785E8ECC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346672" y="3340566"/>
            <a:ext cx="425908" cy="1100041"/>
          </a:xfrm>
          <a:prstGeom prst="rect">
            <a:avLst/>
          </a:prstGeom>
        </p:spPr>
      </p:pic>
      <p:pic>
        <p:nvPicPr>
          <p:cNvPr id="164" name="図 163">
            <a:extLst>
              <a:ext uri="{FF2B5EF4-FFF2-40B4-BE49-F238E27FC236}">
                <a16:creationId xmlns:a16="http://schemas.microsoft.com/office/drawing/2014/main" id="{1EABA638-F4EE-47D4-8033-961D422637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483795" y="3034455"/>
            <a:ext cx="510886" cy="897974"/>
          </a:xfrm>
          <a:prstGeom prst="rect">
            <a:avLst/>
          </a:prstGeom>
        </p:spPr>
      </p:pic>
      <p:pic>
        <p:nvPicPr>
          <p:cNvPr id="165" name="図 164">
            <a:extLst>
              <a:ext uri="{FF2B5EF4-FFF2-40B4-BE49-F238E27FC236}">
                <a16:creationId xmlns:a16="http://schemas.microsoft.com/office/drawing/2014/main" id="{08880837-4945-4FC7-B1F7-5E4E78C1DC3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345434" y="3073483"/>
            <a:ext cx="337037" cy="870504"/>
          </a:xfrm>
          <a:prstGeom prst="rect">
            <a:avLst/>
          </a:prstGeom>
        </p:spPr>
      </p:pic>
      <p:pic>
        <p:nvPicPr>
          <p:cNvPr id="166" name="図 165">
            <a:extLst>
              <a:ext uri="{FF2B5EF4-FFF2-40B4-BE49-F238E27FC236}">
                <a16:creationId xmlns:a16="http://schemas.microsoft.com/office/drawing/2014/main" id="{9DE03BF1-7157-4278-A5E7-A71639306D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455223" y="1605666"/>
            <a:ext cx="510886" cy="897974"/>
          </a:xfrm>
          <a:prstGeom prst="rect">
            <a:avLst/>
          </a:prstGeom>
        </p:spPr>
      </p:pic>
      <p:pic>
        <p:nvPicPr>
          <p:cNvPr id="167" name="図 166">
            <a:extLst>
              <a:ext uri="{FF2B5EF4-FFF2-40B4-BE49-F238E27FC236}">
                <a16:creationId xmlns:a16="http://schemas.microsoft.com/office/drawing/2014/main" id="{1F5DFEC6-45E8-405A-8A3E-49D7AD959E4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316862" y="1644694"/>
            <a:ext cx="337037" cy="870504"/>
          </a:xfrm>
          <a:prstGeom prst="rect">
            <a:avLst/>
          </a:prstGeom>
        </p:spPr>
      </p:pic>
      <p:pic>
        <p:nvPicPr>
          <p:cNvPr id="168" name="図 167">
            <a:extLst>
              <a:ext uri="{FF2B5EF4-FFF2-40B4-BE49-F238E27FC236}">
                <a16:creationId xmlns:a16="http://schemas.microsoft.com/office/drawing/2014/main" id="{A802EDE8-09D0-4DB9-B819-501298D309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459982" y="2720115"/>
            <a:ext cx="510886" cy="897974"/>
          </a:xfrm>
          <a:prstGeom prst="rect">
            <a:avLst/>
          </a:prstGeom>
        </p:spPr>
      </p:pic>
      <p:pic>
        <p:nvPicPr>
          <p:cNvPr id="169" name="図 168">
            <a:extLst>
              <a:ext uri="{FF2B5EF4-FFF2-40B4-BE49-F238E27FC236}">
                <a16:creationId xmlns:a16="http://schemas.microsoft.com/office/drawing/2014/main" id="{3BD16B3B-8145-4F42-B82B-12FB2FA503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321621" y="2759143"/>
            <a:ext cx="337037" cy="870504"/>
          </a:xfrm>
          <a:prstGeom prst="rect">
            <a:avLst/>
          </a:prstGeom>
        </p:spPr>
      </p:pic>
      <p:pic>
        <p:nvPicPr>
          <p:cNvPr id="170" name="図 169">
            <a:extLst>
              <a:ext uri="{FF2B5EF4-FFF2-40B4-BE49-F238E27FC236}">
                <a16:creationId xmlns:a16="http://schemas.microsoft.com/office/drawing/2014/main" id="{619D59CE-FD5A-42FA-B8AB-5C454A4E712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467126" y="2436737"/>
            <a:ext cx="510886" cy="897974"/>
          </a:xfrm>
          <a:prstGeom prst="rect">
            <a:avLst/>
          </a:prstGeom>
        </p:spPr>
      </p:pic>
      <p:pic>
        <p:nvPicPr>
          <p:cNvPr id="171" name="図 170">
            <a:extLst>
              <a:ext uri="{FF2B5EF4-FFF2-40B4-BE49-F238E27FC236}">
                <a16:creationId xmlns:a16="http://schemas.microsoft.com/office/drawing/2014/main" id="{2BA37163-36F5-4492-9C77-F187C9B585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328765" y="2475765"/>
            <a:ext cx="337037" cy="870504"/>
          </a:xfrm>
          <a:prstGeom prst="rect">
            <a:avLst/>
          </a:prstGeom>
        </p:spPr>
      </p:pic>
      <p:pic>
        <p:nvPicPr>
          <p:cNvPr id="172" name="図 171">
            <a:extLst>
              <a:ext uri="{FF2B5EF4-FFF2-40B4-BE49-F238E27FC236}">
                <a16:creationId xmlns:a16="http://schemas.microsoft.com/office/drawing/2014/main" id="{78B138D2-B113-453B-B91D-3C8AB98C68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481414" y="2053357"/>
            <a:ext cx="510886" cy="897974"/>
          </a:xfrm>
          <a:prstGeom prst="rect">
            <a:avLst/>
          </a:prstGeom>
        </p:spPr>
      </p:pic>
      <p:pic>
        <p:nvPicPr>
          <p:cNvPr id="173" name="図 172">
            <a:extLst>
              <a:ext uri="{FF2B5EF4-FFF2-40B4-BE49-F238E27FC236}">
                <a16:creationId xmlns:a16="http://schemas.microsoft.com/office/drawing/2014/main" id="{A5C80505-2233-472E-A479-779E26F86E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343053" y="2092385"/>
            <a:ext cx="337037" cy="870504"/>
          </a:xfrm>
          <a:prstGeom prst="rect">
            <a:avLst/>
          </a:prstGeom>
        </p:spPr>
      </p:pic>
      <p:pic>
        <p:nvPicPr>
          <p:cNvPr id="174" name="図 173">
            <a:extLst>
              <a:ext uri="{FF2B5EF4-FFF2-40B4-BE49-F238E27FC236}">
                <a16:creationId xmlns:a16="http://schemas.microsoft.com/office/drawing/2014/main" id="{280731C2-392F-4670-A8BD-0423EC1D023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9568569">
            <a:off x="-1056626" y="3960022"/>
            <a:ext cx="870716" cy="1263484"/>
          </a:xfrm>
          <a:prstGeom prst="rect">
            <a:avLst/>
          </a:prstGeom>
        </p:spPr>
      </p:pic>
      <p:grpSp>
        <p:nvGrpSpPr>
          <p:cNvPr id="175" name="グループ化 174">
            <a:extLst>
              <a:ext uri="{FF2B5EF4-FFF2-40B4-BE49-F238E27FC236}">
                <a16:creationId xmlns:a16="http://schemas.microsoft.com/office/drawing/2014/main" id="{3CFC2A4A-D9CE-4CF8-96A8-E95992A6B018}"/>
              </a:ext>
            </a:extLst>
          </p:cNvPr>
          <p:cNvGrpSpPr/>
          <p:nvPr/>
        </p:nvGrpSpPr>
        <p:grpSpPr>
          <a:xfrm>
            <a:off x="-1113902" y="-159891"/>
            <a:ext cx="806937" cy="5018645"/>
            <a:chOff x="479423" y="-159891"/>
            <a:chExt cx="806937" cy="5018645"/>
          </a:xfrm>
        </p:grpSpPr>
        <p:cxnSp>
          <p:nvCxnSpPr>
            <p:cNvPr id="176" name="直線コネクタ 175">
              <a:extLst>
                <a:ext uri="{FF2B5EF4-FFF2-40B4-BE49-F238E27FC236}">
                  <a16:creationId xmlns:a16="http://schemas.microsoft.com/office/drawing/2014/main" id="{62673220-17BC-473B-AD85-8F4471A70539}"/>
                </a:ext>
              </a:extLst>
            </p:cNvPr>
            <p:cNvCxnSpPr/>
            <p:nvPr/>
          </p:nvCxnSpPr>
          <p:spPr>
            <a:xfrm>
              <a:off x="891544" y="-159891"/>
              <a:ext cx="28575" cy="4464000"/>
            </a:xfrm>
            <a:prstGeom prst="line">
              <a:avLst/>
            </a:prstGeom>
            <a:ln w="12700">
              <a:solidFill>
                <a:srgbClr val="96742E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pic>
          <p:nvPicPr>
            <p:cNvPr id="177" name="図 176">
              <a:extLst>
                <a:ext uri="{FF2B5EF4-FFF2-40B4-BE49-F238E27FC236}">
                  <a16:creationId xmlns:a16="http://schemas.microsoft.com/office/drawing/2014/main" id="{BB407CEC-415A-494A-8946-220F83881A3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9423" y="4068069"/>
              <a:ext cx="666843" cy="790685"/>
            </a:xfrm>
            <a:prstGeom prst="rect">
              <a:avLst/>
            </a:prstGeom>
          </p:spPr>
        </p:pic>
        <p:pic>
          <p:nvPicPr>
            <p:cNvPr id="178" name="図 177">
              <a:extLst>
                <a:ext uri="{FF2B5EF4-FFF2-40B4-BE49-F238E27FC236}">
                  <a16:creationId xmlns:a16="http://schemas.microsoft.com/office/drawing/2014/main" id="{47B85245-DE2D-4C87-918E-93A71A1F605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70310" y="3996632"/>
              <a:ext cx="449846" cy="790685"/>
            </a:xfrm>
            <a:prstGeom prst="rect">
              <a:avLst/>
            </a:prstGeom>
          </p:spPr>
        </p:pic>
        <p:pic>
          <p:nvPicPr>
            <p:cNvPr id="179" name="図 178">
              <a:extLst>
                <a:ext uri="{FF2B5EF4-FFF2-40B4-BE49-F238E27FC236}">
                  <a16:creationId xmlns:a16="http://schemas.microsoft.com/office/drawing/2014/main" id="{08044B60-9CC0-4DD7-8BB3-5325165D0C3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227629" flipH="1">
              <a:off x="761188" y="3659562"/>
              <a:ext cx="510886" cy="897974"/>
            </a:xfrm>
            <a:prstGeom prst="rect">
              <a:avLst/>
            </a:prstGeom>
          </p:spPr>
        </p:pic>
        <p:pic>
          <p:nvPicPr>
            <p:cNvPr id="180" name="図 179">
              <a:extLst>
                <a:ext uri="{FF2B5EF4-FFF2-40B4-BE49-F238E27FC236}">
                  <a16:creationId xmlns:a16="http://schemas.microsoft.com/office/drawing/2014/main" id="{786E91F8-C105-4881-BC61-CF527D2344B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90010">
              <a:off x="592611" y="3625939"/>
              <a:ext cx="428114" cy="870504"/>
            </a:xfrm>
            <a:prstGeom prst="rect">
              <a:avLst/>
            </a:prstGeom>
          </p:spPr>
        </p:pic>
        <p:pic>
          <p:nvPicPr>
            <p:cNvPr id="181" name="図 180">
              <a:extLst>
                <a:ext uri="{FF2B5EF4-FFF2-40B4-BE49-F238E27FC236}">
                  <a16:creationId xmlns:a16="http://schemas.microsoft.com/office/drawing/2014/main" id="{8A5CBE23-3302-4286-B09E-4FA97A2601C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H="1">
              <a:off x="773633" y="3317864"/>
              <a:ext cx="449846" cy="790685"/>
            </a:xfrm>
            <a:prstGeom prst="rect">
              <a:avLst/>
            </a:prstGeom>
          </p:spPr>
        </p:pic>
        <p:pic>
          <p:nvPicPr>
            <p:cNvPr id="182" name="図 181">
              <a:extLst>
                <a:ext uri="{FF2B5EF4-FFF2-40B4-BE49-F238E27FC236}">
                  <a16:creationId xmlns:a16="http://schemas.microsoft.com/office/drawing/2014/main" id="{05DED7BC-1C57-4F47-85B0-8AACDA1C2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90010">
              <a:off x="560707" y="3171318"/>
              <a:ext cx="456174" cy="1178212"/>
            </a:xfrm>
            <a:prstGeom prst="rect">
              <a:avLst/>
            </a:prstGeom>
          </p:spPr>
        </p:pic>
        <p:pic>
          <p:nvPicPr>
            <p:cNvPr id="183" name="図 182">
              <a:extLst>
                <a:ext uri="{FF2B5EF4-FFF2-40B4-BE49-F238E27FC236}">
                  <a16:creationId xmlns:a16="http://schemas.microsoft.com/office/drawing/2014/main" id="{1FBF84F0-2BDB-4F46-9E2B-DC29016034B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227629" flipH="1">
              <a:off x="775474" y="2857075"/>
              <a:ext cx="510886" cy="897974"/>
            </a:xfrm>
            <a:prstGeom prst="rect">
              <a:avLst/>
            </a:prstGeom>
          </p:spPr>
        </p:pic>
        <p:pic>
          <p:nvPicPr>
            <p:cNvPr id="184" name="図 183">
              <a:extLst>
                <a:ext uri="{FF2B5EF4-FFF2-40B4-BE49-F238E27FC236}">
                  <a16:creationId xmlns:a16="http://schemas.microsoft.com/office/drawing/2014/main" id="{983FE3FD-5C06-4F70-A9A6-22E90B60E77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90010">
              <a:off x="637113" y="2896103"/>
              <a:ext cx="337037" cy="870504"/>
            </a:xfrm>
            <a:prstGeom prst="rect">
              <a:avLst/>
            </a:prstGeom>
          </p:spPr>
        </p:pic>
        <p:pic>
          <p:nvPicPr>
            <p:cNvPr id="185" name="図 184">
              <a:extLst>
                <a:ext uri="{FF2B5EF4-FFF2-40B4-BE49-F238E27FC236}">
                  <a16:creationId xmlns:a16="http://schemas.microsoft.com/office/drawing/2014/main" id="{D2982B82-4427-4E78-B3EA-2C7696C81B6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227629" flipH="1">
              <a:off x="746902" y="1428286"/>
              <a:ext cx="510886" cy="897974"/>
            </a:xfrm>
            <a:prstGeom prst="rect">
              <a:avLst/>
            </a:prstGeom>
          </p:spPr>
        </p:pic>
        <p:pic>
          <p:nvPicPr>
            <p:cNvPr id="186" name="図 185">
              <a:extLst>
                <a:ext uri="{FF2B5EF4-FFF2-40B4-BE49-F238E27FC236}">
                  <a16:creationId xmlns:a16="http://schemas.microsoft.com/office/drawing/2014/main" id="{4A3ED45F-657B-431A-9ECE-4F2CF28687C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90010">
              <a:off x="608541" y="1467314"/>
              <a:ext cx="337037" cy="870504"/>
            </a:xfrm>
            <a:prstGeom prst="rect">
              <a:avLst/>
            </a:prstGeom>
          </p:spPr>
        </p:pic>
        <p:pic>
          <p:nvPicPr>
            <p:cNvPr id="187" name="図 186">
              <a:extLst>
                <a:ext uri="{FF2B5EF4-FFF2-40B4-BE49-F238E27FC236}">
                  <a16:creationId xmlns:a16="http://schemas.microsoft.com/office/drawing/2014/main" id="{7ADE4B7C-1292-4576-88DC-B6F6F1E5C03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227629" flipH="1">
              <a:off x="751661" y="2542735"/>
              <a:ext cx="510886" cy="897974"/>
            </a:xfrm>
            <a:prstGeom prst="rect">
              <a:avLst/>
            </a:prstGeom>
          </p:spPr>
        </p:pic>
        <p:pic>
          <p:nvPicPr>
            <p:cNvPr id="188" name="図 187">
              <a:extLst>
                <a:ext uri="{FF2B5EF4-FFF2-40B4-BE49-F238E27FC236}">
                  <a16:creationId xmlns:a16="http://schemas.microsoft.com/office/drawing/2014/main" id="{601EC08A-D103-498E-957C-A255B552DFB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90010">
              <a:off x="613300" y="2581763"/>
              <a:ext cx="337037" cy="870504"/>
            </a:xfrm>
            <a:prstGeom prst="rect">
              <a:avLst/>
            </a:prstGeom>
          </p:spPr>
        </p:pic>
        <p:pic>
          <p:nvPicPr>
            <p:cNvPr id="189" name="図 188">
              <a:extLst>
                <a:ext uri="{FF2B5EF4-FFF2-40B4-BE49-F238E27FC236}">
                  <a16:creationId xmlns:a16="http://schemas.microsoft.com/office/drawing/2014/main" id="{3658E9E6-46C4-4515-B8AA-9632A87A207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227629" flipH="1">
              <a:off x="758805" y="2259357"/>
              <a:ext cx="510886" cy="897974"/>
            </a:xfrm>
            <a:prstGeom prst="rect">
              <a:avLst/>
            </a:prstGeom>
          </p:spPr>
        </p:pic>
        <p:pic>
          <p:nvPicPr>
            <p:cNvPr id="190" name="図 189">
              <a:extLst>
                <a:ext uri="{FF2B5EF4-FFF2-40B4-BE49-F238E27FC236}">
                  <a16:creationId xmlns:a16="http://schemas.microsoft.com/office/drawing/2014/main" id="{ED490C93-CD4C-4D83-84EF-FEBDD83B5C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90010">
              <a:off x="620444" y="2298385"/>
              <a:ext cx="337037" cy="870504"/>
            </a:xfrm>
            <a:prstGeom prst="rect">
              <a:avLst/>
            </a:prstGeom>
          </p:spPr>
        </p:pic>
        <p:pic>
          <p:nvPicPr>
            <p:cNvPr id="191" name="図 190">
              <a:extLst>
                <a:ext uri="{FF2B5EF4-FFF2-40B4-BE49-F238E27FC236}">
                  <a16:creationId xmlns:a16="http://schemas.microsoft.com/office/drawing/2014/main" id="{814D9CF3-B9CB-4939-BB41-8F6187018E8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1227629" flipH="1">
              <a:off x="773093" y="1875977"/>
              <a:ext cx="510886" cy="897974"/>
            </a:xfrm>
            <a:prstGeom prst="rect">
              <a:avLst/>
            </a:prstGeom>
          </p:spPr>
        </p:pic>
        <p:pic>
          <p:nvPicPr>
            <p:cNvPr id="192" name="図 191">
              <a:extLst>
                <a:ext uri="{FF2B5EF4-FFF2-40B4-BE49-F238E27FC236}">
                  <a16:creationId xmlns:a16="http://schemas.microsoft.com/office/drawing/2014/main" id="{26A371E2-4627-43CD-A248-14588FC95AA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90010">
              <a:off x="634732" y="1915005"/>
              <a:ext cx="337037" cy="870504"/>
            </a:xfrm>
            <a:prstGeom prst="rect">
              <a:avLst/>
            </a:prstGeom>
          </p:spPr>
        </p:pic>
      </p:grpSp>
      <p:cxnSp>
        <p:nvCxnSpPr>
          <p:cNvPr id="193" name="直線コネクタ 192">
            <a:extLst>
              <a:ext uri="{FF2B5EF4-FFF2-40B4-BE49-F238E27FC236}">
                <a16:creationId xmlns:a16="http://schemas.microsoft.com/office/drawing/2014/main" id="{69DDF3EC-A650-419D-A9F1-36B1E2874597}"/>
              </a:ext>
            </a:extLst>
          </p:cNvPr>
          <p:cNvCxnSpPr/>
          <p:nvPr/>
        </p:nvCxnSpPr>
        <p:spPr>
          <a:xfrm>
            <a:off x="137668" y="-234849"/>
            <a:ext cx="28575" cy="3643313"/>
          </a:xfrm>
          <a:prstGeom prst="line">
            <a:avLst/>
          </a:prstGeom>
          <a:ln w="12700">
            <a:solidFill>
              <a:srgbClr val="96742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4" name="図 193">
            <a:extLst>
              <a:ext uri="{FF2B5EF4-FFF2-40B4-BE49-F238E27FC236}">
                <a16:creationId xmlns:a16="http://schemas.microsoft.com/office/drawing/2014/main" id="{8C5950C4-E0FE-42F2-9575-004B2FB1103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74453" y="3153670"/>
            <a:ext cx="666843" cy="790685"/>
          </a:xfrm>
          <a:prstGeom prst="rect">
            <a:avLst/>
          </a:prstGeom>
        </p:spPr>
      </p:pic>
      <p:pic>
        <p:nvPicPr>
          <p:cNvPr id="195" name="図 194">
            <a:extLst>
              <a:ext uri="{FF2B5EF4-FFF2-40B4-BE49-F238E27FC236}">
                <a16:creationId xmlns:a16="http://schemas.microsoft.com/office/drawing/2014/main" id="{BF1E35CA-F107-418B-9720-A6F986D65CA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6434" y="3082233"/>
            <a:ext cx="449846" cy="790685"/>
          </a:xfrm>
          <a:prstGeom prst="rect">
            <a:avLst/>
          </a:prstGeom>
        </p:spPr>
      </p:pic>
      <p:pic>
        <p:nvPicPr>
          <p:cNvPr id="196" name="図 195">
            <a:extLst>
              <a:ext uri="{FF2B5EF4-FFF2-40B4-BE49-F238E27FC236}">
                <a16:creationId xmlns:a16="http://schemas.microsoft.com/office/drawing/2014/main" id="{72534CD3-A809-4209-BE8A-C2DE9425C68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7312" y="2745163"/>
            <a:ext cx="510886" cy="897974"/>
          </a:xfrm>
          <a:prstGeom prst="rect">
            <a:avLst/>
          </a:prstGeom>
        </p:spPr>
      </p:pic>
      <p:pic>
        <p:nvPicPr>
          <p:cNvPr id="197" name="図 196">
            <a:extLst>
              <a:ext uri="{FF2B5EF4-FFF2-40B4-BE49-F238E27FC236}">
                <a16:creationId xmlns:a16="http://schemas.microsoft.com/office/drawing/2014/main" id="{5E5ABDDD-F24A-4075-B8E3-3B32EE1118F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-131049" y="2784191"/>
            <a:ext cx="337037" cy="870504"/>
          </a:xfrm>
          <a:prstGeom prst="rect">
            <a:avLst/>
          </a:prstGeom>
        </p:spPr>
      </p:pic>
      <p:pic>
        <p:nvPicPr>
          <p:cNvPr id="198" name="図 197">
            <a:extLst>
              <a:ext uri="{FF2B5EF4-FFF2-40B4-BE49-F238E27FC236}">
                <a16:creationId xmlns:a16="http://schemas.microsoft.com/office/drawing/2014/main" id="{14F3B6CC-80EB-46AD-B7BA-217C1518ABA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9757" y="2403465"/>
            <a:ext cx="449846" cy="790685"/>
          </a:xfrm>
          <a:prstGeom prst="rect">
            <a:avLst/>
          </a:prstGeom>
        </p:spPr>
      </p:pic>
      <p:pic>
        <p:nvPicPr>
          <p:cNvPr id="199" name="図 198">
            <a:extLst>
              <a:ext uri="{FF2B5EF4-FFF2-40B4-BE49-F238E27FC236}">
                <a16:creationId xmlns:a16="http://schemas.microsoft.com/office/drawing/2014/main" id="{649D4EA0-6B5E-4CB4-B804-CFDC53BB82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-161200" y="2369264"/>
            <a:ext cx="425908" cy="1100041"/>
          </a:xfrm>
          <a:prstGeom prst="rect">
            <a:avLst/>
          </a:prstGeom>
        </p:spPr>
      </p:pic>
      <p:pic>
        <p:nvPicPr>
          <p:cNvPr id="200" name="図 199">
            <a:extLst>
              <a:ext uri="{FF2B5EF4-FFF2-40B4-BE49-F238E27FC236}">
                <a16:creationId xmlns:a16="http://schemas.microsoft.com/office/drawing/2014/main" id="{6D30F972-96F1-41F0-B56D-ABA03DB8911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21598" y="1942676"/>
            <a:ext cx="510886" cy="897974"/>
          </a:xfrm>
          <a:prstGeom prst="rect">
            <a:avLst/>
          </a:prstGeom>
        </p:spPr>
      </p:pic>
      <p:pic>
        <p:nvPicPr>
          <p:cNvPr id="201" name="図 200">
            <a:extLst>
              <a:ext uri="{FF2B5EF4-FFF2-40B4-BE49-F238E27FC236}">
                <a16:creationId xmlns:a16="http://schemas.microsoft.com/office/drawing/2014/main" id="{D6336E28-79EF-48CA-BFC4-F0CA458827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-116763" y="1981704"/>
            <a:ext cx="337037" cy="870504"/>
          </a:xfrm>
          <a:prstGeom prst="rect">
            <a:avLst/>
          </a:prstGeom>
        </p:spPr>
      </p:pic>
      <p:pic>
        <p:nvPicPr>
          <p:cNvPr id="202" name="図 201">
            <a:extLst>
              <a:ext uri="{FF2B5EF4-FFF2-40B4-BE49-F238E27FC236}">
                <a16:creationId xmlns:a16="http://schemas.microsoft.com/office/drawing/2014/main" id="{73D6C976-6524-4F30-8FD2-267B6F14DF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-2215" y="1628336"/>
            <a:ext cx="510886" cy="897974"/>
          </a:xfrm>
          <a:prstGeom prst="rect">
            <a:avLst/>
          </a:prstGeom>
        </p:spPr>
      </p:pic>
      <p:pic>
        <p:nvPicPr>
          <p:cNvPr id="203" name="図 202">
            <a:extLst>
              <a:ext uri="{FF2B5EF4-FFF2-40B4-BE49-F238E27FC236}">
                <a16:creationId xmlns:a16="http://schemas.microsoft.com/office/drawing/2014/main" id="{DE9A2C37-E39B-4173-A232-AFB0238E537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-140576" y="1667364"/>
            <a:ext cx="337037" cy="870504"/>
          </a:xfrm>
          <a:prstGeom prst="rect">
            <a:avLst/>
          </a:prstGeom>
        </p:spPr>
      </p:pic>
      <p:pic>
        <p:nvPicPr>
          <p:cNvPr id="204" name="図 203">
            <a:extLst>
              <a:ext uri="{FF2B5EF4-FFF2-40B4-BE49-F238E27FC236}">
                <a16:creationId xmlns:a16="http://schemas.microsoft.com/office/drawing/2014/main" id="{E6D3527E-A3D5-4E31-AA2F-D2D70F6682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4929" y="1344958"/>
            <a:ext cx="510886" cy="897974"/>
          </a:xfrm>
          <a:prstGeom prst="rect">
            <a:avLst/>
          </a:prstGeom>
        </p:spPr>
      </p:pic>
      <p:pic>
        <p:nvPicPr>
          <p:cNvPr id="205" name="図 204">
            <a:extLst>
              <a:ext uri="{FF2B5EF4-FFF2-40B4-BE49-F238E27FC236}">
                <a16:creationId xmlns:a16="http://schemas.microsoft.com/office/drawing/2014/main" id="{8E273F38-349A-4F18-9559-50FEBE8956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-133432" y="1383986"/>
            <a:ext cx="337037" cy="870504"/>
          </a:xfrm>
          <a:prstGeom prst="rect">
            <a:avLst/>
          </a:prstGeom>
        </p:spPr>
      </p:pic>
      <p:pic>
        <p:nvPicPr>
          <p:cNvPr id="206" name="図 205">
            <a:extLst>
              <a:ext uri="{FF2B5EF4-FFF2-40B4-BE49-F238E27FC236}">
                <a16:creationId xmlns:a16="http://schemas.microsoft.com/office/drawing/2014/main" id="{1BE6C4D6-AAFF-4680-AF98-0595E985DD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810784" flipH="1">
            <a:off x="-182911" y="3028645"/>
            <a:ext cx="634047" cy="1361523"/>
          </a:xfrm>
          <a:prstGeom prst="rect">
            <a:avLst/>
          </a:prstGeom>
        </p:spPr>
      </p:pic>
      <p:pic>
        <p:nvPicPr>
          <p:cNvPr id="244" name="図 243">
            <a:extLst>
              <a:ext uri="{FF2B5EF4-FFF2-40B4-BE49-F238E27FC236}">
                <a16:creationId xmlns:a16="http://schemas.microsoft.com/office/drawing/2014/main" id="{2D20C3C2-B07E-41E5-A96A-E24D74F1C29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831593" y="1162224"/>
            <a:ext cx="449846" cy="790685"/>
          </a:xfrm>
          <a:prstGeom prst="rect">
            <a:avLst/>
          </a:prstGeom>
        </p:spPr>
      </p:pic>
      <p:pic>
        <p:nvPicPr>
          <p:cNvPr id="245" name="図 244">
            <a:extLst>
              <a:ext uri="{FF2B5EF4-FFF2-40B4-BE49-F238E27FC236}">
                <a16:creationId xmlns:a16="http://schemas.microsoft.com/office/drawing/2014/main" id="{13461B10-99F2-4133-BC86-B5269F205F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-968113" y="740463"/>
            <a:ext cx="337037" cy="870504"/>
          </a:xfrm>
          <a:prstGeom prst="rect">
            <a:avLst/>
          </a:prstGeom>
        </p:spPr>
      </p:pic>
      <p:pic>
        <p:nvPicPr>
          <p:cNvPr id="246" name="図 245">
            <a:extLst>
              <a:ext uri="{FF2B5EF4-FFF2-40B4-BE49-F238E27FC236}">
                <a16:creationId xmlns:a16="http://schemas.microsoft.com/office/drawing/2014/main" id="{DA31F6BC-C960-4DEF-B48E-532FDB322F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-991926" y="426123"/>
            <a:ext cx="337037" cy="870504"/>
          </a:xfrm>
          <a:prstGeom prst="rect">
            <a:avLst/>
          </a:prstGeom>
        </p:spPr>
      </p:pic>
      <p:pic>
        <p:nvPicPr>
          <p:cNvPr id="247" name="図 246">
            <a:extLst>
              <a:ext uri="{FF2B5EF4-FFF2-40B4-BE49-F238E27FC236}">
                <a16:creationId xmlns:a16="http://schemas.microsoft.com/office/drawing/2014/main" id="{9797C0EA-D4F5-45D6-8E13-974CB4E3BE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-984782" y="142745"/>
            <a:ext cx="337037" cy="870504"/>
          </a:xfrm>
          <a:prstGeom prst="rect">
            <a:avLst/>
          </a:prstGeom>
        </p:spPr>
      </p:pic>
      <p:pic>
        <p:nvPicPr>
          <p:cNvPr id="256" name="図 255">
            <a:extLst>
              <a:ext uri="{FF2B5EF4-FFF2-40B4-BE49-F238E27FC236}">
                <a16:creationId xmlns:a16="http://schemas.microsoft.com/office/drawing/2014/main" id="{9538E3C5-89BC-461F-9A19-FF859E15B97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459796" y="66846"/>
            <a:ext cx="510886" cy="897974"/>
          </a:xfrm>
          <a:prstGeom prst="rect">
            <a:avLst/>
          </a:prstGeom>
        </p:spPr>
      </p:pic>
      <p:pic>
        <p:nvPicPr>
          <p:cNvPr id="257" name="図 256">
            <a:extLst>
              <a:ext uri="{FF2B5EF4-FFF2-40B4-BE49-F238E27FC236}">
                <a16:creationId xmlns:a16="http://schemas.microsoft.com/office/drawing/2014/main" id="{6EF49B31-7C5E-4B2B-BCFF-A9E71CA1FC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321435" y="105874"/>
            <a:ext cx="337037" cy="870504"/>
          </a:xfrm>
          <a:prstGeom prst="rect">
            <a:avLst/>
          </a:prstGeom>
        </p:spPr>
      </p:pic>
      <p:pic>
        <p:nvPicPr>
          <p:cNvPr id="258" name="図 257">
            <a:extLst>
              <a:ext uri="{FF2B5EF4-FFF2-40B4-BE49-F238E27FC236}">
                <a16:creationId xmlns:a16="http://schemas.microsoft.com/office/drawing/2014/main" id="{C780A701-384E-4485-B962-67D650579A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464555" y="1181295"/>
            <a:ext cx="510886" cy="897974"/>
          </a:xfrm>
          <a:prstGeom prst="rect">
            <a:avLst/>
          </a:prstGeom>
        </p:spPr>
      </p:pic>
      <p:pic>
        <p:nvPicPr>
          <p:cNvPr id="259" name="図 258">
            <a:extLst>
              <a:ext uri="{FF2B5EF4-FFF2-40B4-BE49-F238E27FC236}">
                <a16:creationId xmlns:a16="http://schemas.microsoft.com/office/drawing/2014/main" id="{1770A084-E911-48E2-9509-F7B6F5C2BAD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326194" y="1220323"/>
            <a:ext cx="337037" cy="870504"/>
          </a:xfrm>
          <a:prstGeom prst="rect">
            <a:avLst/>
          </a:prstGeom>
        </p:spPr>
      </p:pic>
      <p:pic>
        <p:nvPicPr>
          <p:cNvPr id="260" name="図 259">
            <a:extLst>
              <a:ext uri="{FF2B5EF4-FFF2-40B4-BE49-F238E27FC236}">
                <a16:creationId xmlns:a16="http://schemas.microsoft.com/office/drawing/2014/main" id="{74AB9327-7A1B-4A5F-9FB0-77AE045C6F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471699" y="897917"/>
            <a:ext cx="510886" cy="897974"/>
          </a:xfrm>
          <a:prstGeom prst="rect">
            <a:avLst/>
          </a:prstGeom>
        </p:spPr>
      </p:pic>
      <p:pic>
        <p:nvPicPr>
          <p:cNvPr id="261" name="図 260">
            <a:extLst>
              <a:ext uri="{FF2B5EF4-FFF2-40B4-BE49-F238E27FC236}">
                <a16:creationId xmlns:a16="http://schemas.microsoft.com/office/drawing/2014/main" id="{C3985091-1488-4367-9809-C15A59A68A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333338" y="936945"/>
            <a:ext cx="337037" cy="870504"/>
          </a:xfrm>
          <a:prstGeom prst="rect">
            <a:avLst/>
          </a:prstGeom>
        </p:spPr>
      </p:pic>
      <p:pic>
        <p:nvPicPr>
          <p:cNvPr id="262" name="図 261">
            <a:extLst>
              <a:ext uri="{FF2B5EF4-FFF2-40B4-BE49-F238E27FC236}">
                <a16:creationId xmlns:a16="http://schemas.microsoft.com/office/drawing/2014/main" id="{8DCC717B-FA00-4371-A43F-AA3A66480E1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485987" y="514537"/>
            <a:ext cx="510886" cy="897974"/>
          </a:xfrm>
          <a:prstGeom prst="rect">
            <a:avLst/>
          </a:prstGeom>
        </p:spPr>
      </p:pic>
      <p:pic>
        <p:nvPicPr>
          <p:cNvPr id="263" name="図 262">
            <a:extLst>
              <a:ext uri="{FF2B5EF4-FFF2-40B4-BE49-F238E27FC236}">
                <a16:creationId xmlns:a16="http://schemas.microsoft.com/office/drawing/2014/main" id="{9CF70C1E-038D-49E2-B0B5-1A9047BC28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347626" y="553565"/>
            <a:ext cx="337037" cy="870504"/>
          </a:xfrm>
          <a:prstGeom prst="rect">
            <a:avLst/>
          </a:prstGeom>
        </p:spPr>
      </p:pic>
      <p:pic>
        <p:nvPicPr>
          <p:cNvPr id="264" name="図 263">
            <a:extLst>
              <a:ext uri="{FF2B5EF4-FFF2-40B4-BE49-F238E27FC236}">
                <a16:creationId xmlns:a16="http://schemas.microsoft.com/office/drawing/2014/main" id="{1CAE140C-06E2-4A2B-A40B-1174833FA2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-20383" y="-187867"/>
            <a:ext cx="510886" cy="897974"/>
          </a:xfrm>
          <a:prstGeom prst="rect">
            <a:avLst/>
          </a:prstGeom>
        </p:spPr>
      </p:pic>
      <p:pic>
        <p:nvPicPr>
          <p:cNvPr id="265" name="図 264">
            <a:extLst>
              <a:ext uri="{FF2B5EF4-FFF2-40B4-BE49-F238E27FC236}">
                <a16:creationId xmlns:a16="http://schemas.microsoft.com/office/drawing/2014/main" id="{BA9E54AD-7C60-413E-9A75-8CEDA32B08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-158744" y="-148839"/>
            <a:ext cx="337037" cy="870504"/>
          </a:xfrm>
          <a:prstGeom prst="rect">
            <a:avLst/>
          </a:prstGeom>
        </p:spPr>
      </p:pic>
      <p:pic>
        <p:nvPicPr>
          <p:cNvPr id="266" name="図 265">
            <a:extLst>
              <a:ext uri="{FF2B5EF4-FFF2-40B4-BE49-F238E27FC236}">
                <a16:creationId xmlns:a16="http://schemas.microsoft.com/office/drawing/2014/main" id="{E8941DDC-755C-46F6-9250-91591578FD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-15624" y="926582"/>
            <a:ext cx="510886" cy="897974"/>
          </a:xfrm>
          <a:prstGeom prst="rect">
            <a:avLst/>
          </a:prstGeom>
        </p:spPr>
      </p:pic>
      <p:pic>
        <p:nvPicPr>
          <p:cNvPr id="267" name="図 266">
            <a:extLst>
              <a:ext uri="{FF2B5EF4-FFF2-40B4-BE49-F238E27FC236}">
                <a16:creationId xmlns:a16="http://schemas.microsoft.com/office/drawing/2014/main" id="{ED5E154B-69B8-4D3D-9D2D-7A203D141A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-153985" y="965610"/>
            <a:ext cx="337037" cy="870504"/>
          </a:xfrm>
          <a:prstGeom prst="rect">
            <a:avLst/>
          </a:prstGeom>
        </p:spPr>
      </p:pic>
      <p:pic>
        <p:nvPicPr>
          <p:cNvPr id="268" name="図 267">
            <a:extLst>
              <a:ext uri="{FF2B5EF4-FFF2-40B4-BE49-F238E27FC236}">
                <a16:creationId xmlns:a16="http://schemas.microsoft.com/office/drawing/2014/main" id="{F2DDA1DE-933C-4E9B-A7B3-13107871EA4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-8480" y="643204"/>
            <a:ext cx="510886" cy="897974"/>
          </a:xfrm>
          <a:prstGeom prst="rect">
            <a:avLst/>
          </a:prstGeom>
        </p:spPr>
      </p:pic>
      <p:pic>
        <p:nvPicPr>
          <p:cNvPr id="269" name="図 268">
            <a:extLst>
              <a:ext uri="{FF2B5EF4-FFF2-40B4-BE49-F238E27FC236}">
                <a16:creationId xmlns:a16="http://schemas.microsoft.com/office/drawing/2014/main" id="{DD7AE342-8F68-49D6-B7E2-1CC4AE31B2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-146841" y="682232"/>
            <a:ext cx="337037" cy="870504"/>
          </a:xfrm>
          <a:prstGeom prst="rect">
            <a:avLst/>
          </a:prstGeom>
        </p:spPr>
      </p:pic>
      <p:pic>
        <p:nvPicPr>
          <p:cNvPr id="270" name="図 269">
            <a:extLst>
              <a:ext uri="{FF2B5EF4-FFF2-40B4-BE49-F238E27FC236}">
                <a16:creationId xmlns:a16="http://schemas.microsoft.com/office/drawing/2014/main" id="{D60F4F97-7C61-4902-9293-C9E406A5929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5808" y="259824"/>
            <a:ext cx="510886" cy="897974"/>
          </a:xfrm>
          <a:prstGeom prst="rect">
            <a:avLst/>
          </a:prstGeom>
        </p:spPr>
      </p:pic>
      <p:pic>
        <p:nvPicPr>
          <p:cNvPr id="271" name="図 270">
            <a:extLst>
              <a:ext uri="{FF2B5EF4-FFF2-40B4-BE49-F238E27FC236}">
                <a16:creationId xmlns:a16="http://schemas.microsoft.com/office/drawing/2014/main" id="{735A5BB0-3399-4CAF-807D-D4DC7212FC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-132553" y="298852"/>
            <a:ext cx="337037" cy="870504"/>
          </a:xfrm>
          <a:prstGeom prst="rect">
            <a:avLst/>
          </a:prstGeom>
        </p:spPr>
      </p:pic>
      <p:pic>
        <p:nvPicPr>
          <p:cNvPr id="272" name="図 271">
            <a:extLst>
              <a:ext uri="{FF2B5EF4-FFF2-40B4-BE49-F238E27FC236}">
                <a16:creationId xmlns:a16="http://schemas.microsoft.com/office/drawing/2014/main" id="{2800B1B9-38C7-43AD-8FAA-93875D0350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-888531" y="66795"/>
            <a:ext cx="510886" cy="897974"/>
          </a:xfrm>
          <a:prstGeom prst="rect">
            <a:avLst/>
          </a:prstGeom>
        </p:spPr>
      </p:pic>
      <p:pic>
        <p:nvPicPr>
          <p:cNvPr id="273" name="図 272">
            <a:extLst>
              <a:ext uri="{FF2B5EF4-FFF2-40B4-BE49-F238E27FC236}">
                <a16:creationId xmlns:a16="http://schemas.microsoft.com/office/drawing/2014/main" id="{D3D74CE5-77AD-4531-8336-E87F5831725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1192684" y="-28981"/>
            <a:ext cx="337037" cy="870504"/>
          </a:xfrm>
          <a:prstGeom prst="rect">
            <a:avLst/>
          </a:prstGeom>
        </p:spPr>
      </p:pic>
      <p:pic>
        <p:nvPicPr>
          <p:cNvPr id="274" name="図 273">
            <a:extLst>
              <a:ext uri="{FF2B5EF4-FFF2-40B4-BE49-F238E27FC236}">
                <a16:creationId xmlns:a16="http://schemas.microsoft.com/office/drawing/2014/main" id="{7F5E7023-A5FD-45EB-9303-FBBF74C714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-838995" y="851424"/>
            <a:ext cx="510886" cy="897974"/>
          </a:xfrm>
          <a:prstGeom prst="rect">
            <a:avLst/>
          </a:prstGeom>
        </p:spPr>
      </p:pic>
      <p:pic>
        <p:nvPicPr>
          <p:cNvPr id="275" name="図 274">
            <a:extLst>
              <a:ext uri="{FF2B5EF4-FFF2-40B4-BE49-F238E27FC236}">
                <a16:creationId xmlns:a16="http://schemas.microsoft.com/office/drawing/2014/main" id="{CE0510B4-EC11-48C2-9ADF-E85CFD04331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-1022133" y="1220272"/>
            <a:ext cx="337037" cy="870504"/>
          </a:xfrm>
          <a:prstGeom prst="rect">
            <a:avLst/>
          </a:prstGeom>
        </p:spPr>
      </p:pic>
      <p:pic>
        <p:nvPicPr>
          <p:cNvPr id="276" name="図 275">
            <a:extLst>
              <a:ext uri="{FF2B5EF4-FFF2-40B4-BE49-F238E27FC236}">
                <a16:creationId xmlns:a16="http://schemas.microsoft.com/office/drawing/2014/main" id="{03ACD601-CE45-4B31-BF65-D4172E80AA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2616541" y="73453"/>
            <a:ext cx="510886" cy="897974"/>
          </a:xfrm>
          <a:prstGeom prst="rect">
            <a:avLst/>
          </a:prstGeom>
        </p:spPr>
      </p:pic>
      <p:pic>
        <p:nvPicPr>
          <p:cNvPr id="277" name="図 276">
            <a:extLst>
              <a:ext uri="{FF2B5EF4-FFF2-40B4-BE49-F238E27FC236}">
                <a16:creationId xmlns:a16="http://schemas.microsoft.com/office/drawing/2014/main" id="{4848AB99-0AE5-4625-8C28-B71A8FBCD85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-1014989" y="936894"/>
            <a:ext cx="337037" cy="870504"/>
          </a:xfrm>
          <a:prstGeom prst="rect">
            <a:avLst/>
          </a:prstGeom>
        </p:spPr>
      </p:pic>
      <p:pic>
        <p:nvPicPr>
          <p:cNvPr id="278" name="図 277">
            <a:extLst>
              <a:ext uri="{FF2B5EF4-FFF2-40B4-BE49-F238E27FC236}">
                <a16:creationId xmlns:a16="http://schemas.microsoft.com/office/drawing/2014/main" id="{05BF429E-64BB-494C-870D-B08161F428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-862340" y="514486"/>
            <a:ext cx="510886" cy="897974"/>
          </a:xfrm>
          <a:prstGeom prst="rect">
            <a:avLst/>
          </a:prstGeom>
        </p:spPr>
      </p:pic>
      <p:pic>
        <p:nvPicPr>
          <p:cNvPr id="279" name="図 278">
            <a:extLst>
              <a:ext uri="{FF2B5EF4-FFF2-40B4-BE49-F238E27FC236}">
                <a16:creationId xmlns:a16="http://schemas.microsoft.com/office/drawing/2014/main" id="{B5030B3D-D6C5-49AD-84CB-DC397D187CE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1188489" y="252720"/>
            <a:ext cx="337037" cy="870504"/>
          </a:xfrm>
          <a:prstGeom prst="rect">
            <a:avLst/>
          </a:prstGeom>
        </p:spPr>
      </p:pic>
      <p:pic>
        <p:nvPicPr>
          <p:cNvPr id="280" name="図 279">
            <a:extLst>
              <a:ext uri="{FF2B5EF4-FFF2-40B4-BE49-F238E27FC236}">
                <a16:creationId xmlns:a16="http://schemas.microsoft.com/office/drawing/2014/main" id="{E53C24CB-7780-49DE-B282-6952BDA81B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1322520" y="10215"/>
            <a:ext cx="510886" cy="897974"/>
          </a:xfrm>
          <a:prstGeom prst="rect">
            <a:avLst/>
          </a:prstGeom>
        </p:spPr>
      </p:pic>
      <p:pic>
        <p:nvPicPr>
          <p:cNvPr id="281" name="図 280">
            <a:extLst>
              <a:ext uri="{FF2B5EF4-FFF2-40B4-BE49-F238E27FC236}">
                <a16:creationId xmlns:a16="http://schemas.microsoft.com/office/drawing/2014/main" id="{FF46C4CE-9741-4BC7-A732-22A9090E84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2627727" y="385260"/>
            <a:ext cx="510886" cy="897974"/>
          </a:xfrm>
          <a:prstGeom prst="rect">
            <a:avLst/>
          </a:prstGeom>
        </p:spPr>
      </p:pic>
      <p:pic>
        <p:nvPicPr>
          <p:cNvPr id="282" name="図 281">
            <a:extLst>
              <a:ext uri="{FF2B5EF4-FFF2-40B4-BE49-F238E27FC236}">
                <a16:creationId xmlns:a16="http://schemas.microsoft.com/office/drawing/2014/main" id="{99738EF9-BCE1-4B51-975C-4365E6E509C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27629" flipH="1">
            <a:off x="1368958" y="327035"/>
            <a:ext cx="510886" cy="897974"/>
          </a:xfrm>
          <a:prstGeom prst="rect">
            <a:avLst/>
          </a:prstGeom>
        </p:spPr>
      </p:pic>
      <p:pic>
        <p:nvPicPr>
          <p:cNvPr id="283" name="図 282">
            <a:extLst>
              <a:ext uri="{FF2B5EF4-FFF2-40B4-BE49-F238E27FC236}">
                <a16:creationId xmlns:a16="http://schemas.microsoft.com/office/drawing/2014/main" id="{8DF6CC14-DFD3-4518-83D0-295C725A320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2504381" y="395025"/>
            <a:ext cx="337037" cy="870504"/>
          </a:xfrm>
          <a:prstGeom prst="rect">
            <a:avLst/>
          </a:prstGeom>
        </p:spPr>
      </p:pic>
      <p:pic>
        <p:nvPicPr>
          <p:cNvPr id="284" name="図 283">
            <a:extLst>
              <a:ext uri="{FF2B5EF4-FFF2-40B4-BE49-F238E27FC236}">
                <a16:creationId xmlns:a16="http://schemas.microsoft.com/office/drawing/2014/main" id="{BB157868-ED46-4106-A944-6A46CA070B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90010">
            <a:off x="2520803" y="20180"/>
            <a:ext cx="337037" cy="870504"/>
          </a:xfrm>
          <a:prstGeom prst="rect">
            <a:avLst/>
          </a:prstGeom>
        </p:spPr>
      </p:pic>
      <p:pic>
        <p:nvPicPr>
          <p:cNvPr id="285" name="図 284">
            <a:extLst>
              <a:ext uri="{FF2B5EF4-FFF2-40B4-BE49-F238E27FC236}">
                <a16:creationId xmlns:a16="http://schemas.microsoft.com/office/drawing/2014/main" id="{ABCDBD18-6841-4EEF-A96E-AAC5A756CFA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1044">
            <a:off x="-1194417" y="666944"/>
            <a:ext cx="1691722" cy="1370665"/>
          </a:xfrm>
          <a:prstGeom prst="rect">
            <a:avLst/>
          </a:prstGeom>
        </p:spPr>
      </p:pic>
      <p:pic>
        <p:nvPicPr>
          <p:cNvPr id="286" name="図 285">
            <a:extLst>
              <a:ext uri="{FF2B5EF4-FFF2-40B4-BE49-F238E27FC236}">
                <a16:creationId xmlns:a16="http://schemas.microsoft.com/office/drawing/2014/main" id="{F5403DF4-0E3E-4036-9569-D391F588119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1044">
            <a:off x="1086054" y="2677515"/>
            <a:ext cx="1691722" cy="1370665"/>
          </a:xfrm>
          <a:prstGeom prst="rect">
            <a:avLst/>
          </a:prstGeom>
        </p:spPr>
      </p:pic>
      <p:pic>
        <p:nvPicPr>
          <p:cNvPr id="287" name="図 286">
            <a:extLst>
              <a:ext uri="{FF2B5EF4-FFF2-40B4-BE49-F238E27FC236}">
                <a16:creationId xmlns:a16="http://schemas.microsoft.com/office/drawing/2014/main" id="{7D05CCCA-9778-4131-82C0-714706E6042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1044">
            <a:off x="2345794" y="894539"/>
            <a:ext cx="1691722" cy="1370665"/>
          </a:xfrm>
          <a:prstGeom prst="rect">
            <a:avLst/>
          </a:prstGeom>
        </p:spPr>
      </p:pic>
      <p:pic>
        <p:nvPicPr>
          <p:cNvPr id="288" name="図 287">
            <a:extLst>
              <a:ext uri="{FF2B5EF4-FFF2-40B4-BE49-F238E27FC236}">
                <a16:creationId xmlns:a16="http://schemas.microsoft.com/office/drawing/2014/main" id="{CFB3326B-EF5F-4DBF-B18D-DB70835573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1044" flipV="1">
            <a:off x="3679033" y="7956820"/>
            <a:ext cx="1691722" cy="1217443"/>
          </a:xfrm>
          <a:prstGeom prst="rect">
            <a:avLst/>
          </a:prstGeom>
        </p:spPr>
      </p:pic>
      <p:pic>
        <p:nvPicPr>
          <p:cNvPr id="290" name="図 289">
            <a:extLst>
              <a:ext uri="{FF2B5EF4-FFF2-40B4-BE49-F238E27FC236}">
                <a16:creationId xmlns:a16="http://schemas.microsoft.com/office/drawing/2014/main" id="{8FB635D4-746F-4164-B5C4-6220E7CFA2A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7441044" flipV="1">
            <a:off x="5481334" y="7450709"/>
            <a:ext cx="1691722" cy="1217443"/>
          </a:xfrm>
          <a:prstGeom prst="rect">
            <a:avLst/>
          </a:prstGeom>
        </p:spPr>
      </p:pic>
      <p:sp>
        <p:nvSpPr>
          <p:cNvPr id="292" name="正方形/長方形 291">
            <a:extLst>
              <a:ext uri="{FF2B5EF4-FFF2-40B4-BE49-F238E27FC236}">
                <a16:creationId xmlns:a16="http://schemas.microsoft.com/office/drawing/2014/main" id="{152744BB-5DF1-45F2-B640-7626419F2DEA}"/>
              </a:ext>
            </a:extLst>
          </p:cNvPr>
          <p:cNvSpPr/>
          <p:nvPr/>
        </p:nvSpPr>
        <p:spPr>
          <a:xfrm>
            <a:off x="-1218966" y="-315375"/>
            <a:ext cx="2267560" cy="5674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4" name="正方形/長方形 293">
            <a:extLst>
              <a:ext uri="{FF2B5EF4-FFF2-40B4-BE49-F238E27FC236}">
                <a16:creationId xmlns:a16="http://schemas.microsoft.com/office/drawing/2014/main" id="{C5C8DEE8-2D93-419F-A916-1F0ECA494875}"/>
              </a:ext>
            </a:extLst>
          </p:cNvPr>
          <p:cNvSpPr/>
          <p:nvPr/>
        </p:nvSpPr>
        <p:spPr>
          <a:xfrm>
            <a:off x="1029803" y="-109369"/>
            <a:ext cx="2451620" cy="5674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5" name="正方形/長方形 294">
            <a:extLst>
              <a:ext uri="{FF2B5EF4-FFF2-40B4-BE49-F238E27FC236}">
                <a16:creationId xmlns:a16="http://schemas.microsoft.com/office/drawing/2014/main" id="{FDA00CB0-7C5C-4B52-8897-E55EDD56924E}"/>
              </a:ext>
            </a:extLst>
          </p:cNvPr>
          <p:cNvSpPr/>
          <p:nvPr/>
        </p:nvSpPr>
        <p:spPr>
          <a:xfrm>
            <a:off x="4131585" y="5537095"/>
            <a:ext cx="2812266" cy="5674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4781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81481E-6 L -0.0039 0.978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2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5" y="48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9259E-6 1.04167E-6 L -0.00394 0.97799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8" y="488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2" grpId="0" animBg="1"/>
      <p:bldP spid="294" grpId="0" animBg="1"/>
      <p:bldP spid="29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背景パターン が含まれている画像&#10;&#10;自動的に生成された説明">
            <a:extLst>
              <a:ext uri="{FF2B5EF4-FFF2-40B4-BE49-F238E27FC236}">
                <a16:creationId xmlns:a16="http://schemas.microsoft.com/office/drawing/2014/main" id="{391287FA-CEA9-4194-BAFE-41DCF7ECD30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027"/>
            <a:ext cx="6858000" cy="12181973"/>
          </a:xfrm>
          <a:prstGeom prst="rect">
            <a:avLst/>
          </a:prstGeom>
        </p:spPr>
      </p:pic>
      <p:sp>
        <p:nvSpPr>
          <p:cNvPr id="4" name="タイトル 1">
            <a:extLst>
              <a:ext uri="{FF2B5EF4-FFF2-40B4-BE49-F238E27FC236}">
                <a16:creationId xmlns:a16="http://schemas.microsoft.com/office/drawing/2014/main" id="{1F7351FA-EF89-4AFA-8096-F96A82289C49}"/>
              </a:ext>
            </a:extLst>
          </p:cNvPr>
          <p:cNvSpPr txBox="1">
            <a:spLocks/>
          </p:cNvSpPr>
          <p:nvPr/>
        </p:nvSpPr>
        <p:spPr>
          <a:xfrm>
            <a:off x="0" y="8717261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b="1" dirty="0">
                <a:solidFill>
                  <a:srgbClr val="A78B7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いろはに、</a:t>
            </a: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D6DB6BD4-D4E9-4208-BAB0-6EB06627DB05}"/>
              </a:ext>
            </a:extLst>
          </p:cNvPr>
          <p:cNvSpPr txBox="1">
            <a:spLocks/>
          </p:cNvSpPr>
          <p:nvPr/>
        </p:nvSpPr>
        <p:spPr>
          <a:xfrm>
            <a:off x="-197224" y="8717261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b="1" dirty="0">
                <a:solidFill>
                  <a:srgbClr val="A78B7F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ほっ</a:t>
            </a:r>
          </a:p>
        </p:txBody>
      </p:sp>
    </p:spTree>
    <p:extLst>
      <p:ext uri="{BB962C8B-B14F-4D97-AF65-F5344CB8AC3E}">
        <p14:creationId xmlns:p14="http://schemas.microsoft.com/office/powerpoint/2010/main" val="1694559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3.33333E-6 -6.25E-7 L -0.00186 -0.15026 " pathEditMode="relative" rAng="0" ptsTypes="AA">
                                      <p:cBhvr>
                                        <p:cTn id="6" dur="1625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3" y="-7513"/>
                                    </p:animMotion>
                                    <p:animRot by="1500000">
                                      <p:cBhvr>
                                        <p:cTn id="7" dur="81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813" fill="hold">
                                          <p:stCondLst>
                                            <p:cond delay="813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813" fill="hold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813" fill="hold">
                                          <p:stCondLst>
                                            <p:cond delay="24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-2.96296E-6 -6.25E-7 L -0.00277 -0.03463 " pathEditMode="relative" rAng="0" ptsTypes="AA">
                                      <p:cBhvr>
                                        <p:cTn id="14" dur="1625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9" y="-1732"/>
                                    </p:animMotion>
                                    <p:animRot by="1500000">
                                      <p:cBhvr>
                                        <p:cTn id="15" dur="81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813" fill="hold">
                                          <p:stCondLst>
                                            <p:cond delay="813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813" fill="hold">
                                          <p:stCondLst>
                                            <p:cond delay="1625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813" fill="hold">
                                          <p:stCondLst>
                                            <p:cond delay="24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C8EF84C6-D7BA-41AB-B835-E280CF0EF16A}" vid="{67E60DC4-AB86-481C-8E68-8242AB40A54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ワイド縦</Template>
  <TotalTime>25</TotalTime>
  <Words>4</Words>
  <Application>Microsoft Office PowerPoint</Application>
  <PresentationFormat>ワイド画面</PresentationFormat>
  <Paragraphs>2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HGS教科書体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kanae fujitsuka</dc:creator>
  <cp:lastModifiedBy>kanae fujitsuka</cp:lastModifiedBy>
  <cp:revision>2</cp:revision>
  <dcterms:created xsi:type="dcterms:W3CDTF">2021-09-14T23:52:55Z</dcterms:created>
  <dcterms:modified xsi:type="dcterms:W3CDTF">2021-09-15T00:18:24Z</dcterms:modified>
</cp:coreProperties>
</file>