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292608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C5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42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600" y="2693671"/>
            <a:ext cx="2194560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0" y="8644891"/>
            <a:ext cx="219456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0398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64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939760" y="876300"/>
            <a:ext cx="6309360" cy="13948411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11680" y="876300"/>
            <a:ext cx="18562320" cy="13948411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5204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06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6440" y="4103372"/>
            <a:ext cx="2523744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96440" y="11014712"/>
            <a:ext cx="2523744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>
                    <a:tint val="75000"/>
                  </a:schemeClr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948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11680" y="4381500"/>
            <a:ext cx="12435840" cy="104432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13280" y="4381500"/>
            <a:ext cx="12435840" cy="104432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6821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1" y="876301"/>
            <a:ext cx="25237440" cy="318135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492" y="4034791"/>
            <a:ext cx="12378689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15492" y="6012180"/>
            <a:ext cx="12378689" cy="88430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813280" y="4034791"/>
            <a:ext cx="12439651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813280" y="6012180"/>
            <a:ext cx="12439651" cy="88430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2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24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295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439651" y="2369821"/>
            <a:ext cx="1481328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492" y="1097280"/>
            <a:ext cx="9437369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439651" y="2369821"/>
            <a:ext cx="1481328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5492" y="4937760"/>
            <a:ext cx="9437369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1344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11680" y="876301"/>
            <a:ext cx="2523744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1680" y="4381500"/>
            <a:ext cx="2523744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1168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CC995-5131-46A0-B221-8FCC7206EBCA}" type="datetimeFigureOut">
              <a:rPr kumimoji="1" lang="ja-JP" altLang="en-US" smtClean="0"/>
              <a:t>2025/1/5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692640" y="15255241"/>
            <a:ext cx="987552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665440" y="15255241"/>
            <a:ext cx="658368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54150-2CF1-446B-8271-3C89F73140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78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kumimoji="1"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kumimoji="1"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kumimoji="1"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5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346437B-40B5-1D0A-67D1-82310DA804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9752647" y="15887457"/>
            <a:ext cx="20201966" cy="75162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3CAB364A-C78F-9FFE-6DA8-2558ABF3F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-43542" y="15887457"/>
            <a:ext cx="20201966" cy="75162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F8940D8A-9930-E1F2-16DC-85A8B2F3B2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768" y="12739953"/>
            <a:ext cx="3065322" cy="235404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150164C1-75EC-5230-AF89-542FB5110A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26064" y="13564318"/>
            <a:ext cx="3789927" cy="305299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0F1CA268-B2E3-9E58-1F01-287DE10F25A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3232">
            <a:off x="26458042" y="12638936"/>
            <a:ext cx="2475767" cy="208695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8BC4D688-4A1D-0EA8-CB92-921AE54F97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6012" y="13948702"/>
            <a:ext cx="2517536" cy="2086951"/>
          </a:xfrm>
          <a:prstGeom prst="rect">
            <a:avLst/>
          </a:prstGeom>
        </p:spPr>
      </p:pic>
      <p:pic>
        <p:nvPicPr>
          <p:cNvPr id="11" name="図 10" descr="背景パターン&#10;&#10;低い精度で自動的に生成された説明">
            <a:extLst>
              <a:ext uri="{FF2B5EF4-FFF2-40B4-BE49-F238E27FC236}">
                <a16:creationId xmlns:a16="http://schemas.microsoft.com/office/drawing/2014/main" id="{D4A6100A-AA69-C15A-3280-A9DB892C095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73" y="14102013"/>
            <a:ext cx="3065322" cy="208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263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5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3ED0368-4C49-B053-EC80-84E47B16C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A0D9CED1-DEB6-836D-C8F6-40C6DBE7A9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9839731" y="15887457"/>
            <a:ext cx="20201966" cy="75162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6E6368C3-160A-AF66-DC34-2822C5353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26064" y="13564318"/>
            <a:ext cx="3789927" cy="305299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E0C3B168-9710-69A8-E43B-FC7BCDD950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768" y="12739953"/>
            <a:ext cx="3065321" cy="235404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0F8CAD29-D257-8510-E8FC-B6E8C1D609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-43542" y="15887457"/>
            <a:ext cx="20201966" cy="75162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B9F122FD-7874-EFFE-AF1D-52452C394F7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3232">
            <a:off x="26458042" y="12638936"/>
            <a:ext cx="2475767" cy="208695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15E2D5F6-F961-C602-B73F-C5E3AC0A83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6012" y="13948702"/>
            <a:ext cx="2517536" cy="2086951"/>
          </a:xfrm>
          <a:prstGeom prst="rect">
            <a:avLst/>
          </a:prstGeom>
        </p:spPr>
      </p:pic>
      <p:pic>
        <p:nvPicPr>
          <p:cNvPr id="10" name="図 9" descr="背景パターン&#10;&#10;低い精度で自動的に生成された説明">
            <a:extLst>
              <a:ext uri="{FF2B5EF4-FFF2-40B4-BE49-F238E27FC236}">
                <a16:creationId xmlns:a16="http://schemas.microsoft.com/office/drawing/2014/main" id="{B349F93A-0D78-5C20-7676-9001F9892B7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73" y="14102013"/>
            <a:ext cx="3065322" cy="208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385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5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4AF376C-3C1B-2FB4-C92A-DBB734785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8CBA39B5-A9C4-0966-C494-02D9B06E6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9752647" y="15887457"/>
            <a:ext cx="20201966" cy="75162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A16DE124-5BFC-1138-77F8-8D80D0E0F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-43542" y="15887457"/>
            <a:ext cx="20201966" cy="75162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1CB17F20-4BE8-AC4C-B101-35FD7C8DB11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768" y="12739953"/>
            <a:ext cx="3065322" cy="235404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E940C78A-75C3-BEDE-3099-BC7E9E729D7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26064" y="13564318"/>
            <a:ext cx="3789927" cy="305299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DA046BF1-8937-E47A-5512-069B198304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3232">
            <a:off x="26458042" y="12638936"/>
            <a:ext cx="2475767" cy="208695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35BCC7B2-28D7-8EA3-AFCD-C6D99E53758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6012" y="13948702"/>
            <a:ext cx="2517536" cy="2086951"/>
          </a:xfrm>
          <a:prstGeom prst="rect">
            <a:avLst/>
          </a:prstGeom>
        </p:spPr>
      </p:pic>
      <p:pic>
        <p:nvPicPr>
          <p:cNvPr id="5" name="図 4" descr="背景パターン&#10;&#10;低い精度で自動的に生成された説明">
            <a:extLst>
              <a:ext uri="{FF2B5EF4-FFF2-40B4-BE49-F238E27FC236}">
                <a16:creationId xmlns:a16="http://schemas.microsoft.com/office/drawing/2014/main" id="{1C583F3A-3588-304F-4DD6-FAE51ECEAB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73" y="14102013"/>
            <a:ext cx="3065322" cy="208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8746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5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FF9FAE3-F1F7-777E-DAE5-5D688F489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5C38CED1-9307-E674-0124-E9A910B9DF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9839731" y="15887457"/>
            <a:ext cx="20201966" cy="75162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56906F7B-6D2D-BD5C-BAEA-60BEB25A5B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26064" y="13564318"/>
            <a:ext cx="3789927" cy="305299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975E2F6-F015-60C1-770A-2FF17400AB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768" y="12739953"/>
            <a:ext cx="3065321" cy="235404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20BC1E1-2B16-827B-1E9A-8B37361A4D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-43542" y="15887457"/>
            <a:ext cx="20201966" cy="751629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44134823-AF69-CC69-1D63-F72686E56F9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3232">
            <a:off x="26458042" y="12638936"/>
            <a:ext cx="2475767" cy="208695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FE1893E1-C19E-7923-E563-8BABDE584CD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6012" y="13948702"/>
            <a:ext cx="2517536" cy="2086951"/>
          </a:xfrm>
          <a:prstGeom prst="rect">
            <a:avLst/>
          </a:prstGeom>
        </p:spPr>
      </p:pic>
      <p:pic>
        <p:nvPicPr>
          <p:cNvPr id="5" name="図 4" descr="背景パターン&#10;&#10;低い精度で自動的に生成された説明">
            <a:extLst>
              <a:ext uri="{FF2B5EF4-FFF2-40B4-BE49-F238E27FC236}">
                <a16:creationId xmlns:a16="http://schemas.microsoft.com/office/drawing/2014/main" id="{B3F4174C-BD95-9AED-50E6-B358F4664FB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73" y="14102013"/>
            <a:ext cx="3065322" cy="208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00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5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35028C9-F6F8-0161-7177-6E753681B1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8B4F7BA4-3BBD-7D3E-1B3E-593D2586BF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9752647" y="15887457"/>
            <a:ext cx="20201966" cy="751629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1C5E0EFC-8126-385D-2A60-FAD571F2EC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-43542" y="15887457"/>
            <a:ext cx="20201966" cy="751629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6565AA17-389A-6A60-7959-41D2B37794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768" y="12739953"/>
            <a:ext cx="3065322" cy="2354048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DCFDD8CF-1C6E-F8BD-E6D0-A4E6EF28B4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26064" y="13564318"/>
            <a:ext cx="3789927" cy="305299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86310269-9925-2F99-E496-5C86A178B0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3232">
            <a:off x="26458042" y="12638936"/>
            <a:ext cx="2475767" cy="2086951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B8B74F1B-F765-EC8D-361C-862A08B596A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6012" y="13948702"/>
            <a:ext cx="2517536" cy="2086951"/>
          </a:xfrm>
          <a:prstGeom prst="rect">
            <a:avLst/>
          </a:prstGeom>
        </p:spPr>
      </p:pic>
      <p:pic>
        <p:nvPicPr>
          <p:cNvPr id="5" name="図 4" descr="背景パターン&#10;&#10;低い精度で自動的に生成された説明">
            <a:extLst>
              <a:ext uri="{FF2B5EF4-FFF2-40B4-BE49-F238E27FC236}">
                <a16:creationId xmlns:a16="http://schemas.microsoft.com/office/drawing/2014/main" id="{72BFD46C-7F1E-3929-7DFE-4B320193FE8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73" y="14102013"/>
            <a:ext cx="3065322" cy="208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0870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C564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54D975D-8B94-2D07-A6C8-6FBF60E2F1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C1A6538C-037D-F0E0-6B4D-ABD977D511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9839731" y="15887457"/>
            <a:ext cx="20201966" cy="751629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39B4E512-3B3B-3AF1-1642-C01492A24B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2926064" y="13564318"/>
            <a:ext cx="3789927" cy="305299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550FAA9-D90A-7F18-EE3E-1AF33E56B4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98768" y="12739953"/>
            <a:ext cx="3065321" cy="2354048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9A1B8675-7731-8D2D-3CE4-FF2AC0169D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5" r="25745"/>
          <a:stretch/>
        </p:blipFill>
        <p:spPr>
          <a:xfrm flipV="1">
            <a:off x="-43542" y="15887457"/>
            <a:ext cx="20201966" cy="751629"/>
          </a:xfrm>
          <a:prstGeom prst="rect">
            <a:avLst/>
          </a:prstGeom>
        </p:spPr>
      </p:pic>
      <p:pic>
        <p:nvPicPr>
          <p:cNvPr id="7" name="図 6" descr="背景パターン&#10;&#10;低い精度で自動的に生成された説明">
            <a:extLst>
              <a:ext uri="{FF2B5EF4-FFF2-40B4-BE49-F238E27FC236}">
                <a16:creationId xmlns:a16="http://schemas.microsoft.com/office/drawing/2014/main" id="{9142EFD9-45E3-A765-5A62-98C784F8628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73" y="14102013"/>
            <a:ext cx="3065322" cy="2086951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7E7BAE9C-7A9F-524A-EAC1-93DE50B0C6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083232">
            <a:off x="26458042" y="12638936"/>
            <a:ext cx="2475767" cy="208695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60881E75-A220-D6B1-3265-EF36671A756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6012" y="13948702"/>
            <a:ext cx="2517536" cy="2086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9278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ignage.pptx" id="{17CD9188-C21A-4DD5-BD7A-86A155450608}" vid="{6191D333-649B-40D9-A5BA-E5A4CC6634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signage</Template>
  <TotalTime>34</TotalTime>
  <Words>0</Words>
  <Application>Microsoft Office PowerPoint</Application>
  <PresentationFormat>ユーザー設定</PresentationFormat>
  <Paragraphs>0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メディアメソッド 藤塚 佳苗</dc:creator>
  <cp:lastModifiedBy>メディアメソッド 藤塚 佳苗</cp:lastModifiedBy>
  <cp:revision>3</cp:revision>
  <dcterms:created xsi:type="dcterms:W3CDTF">2025-01-05T06:01:16Z</dcterms:created>
  <dcterms:modified xsi:type="dcterms:W3CDTF">2025-01-05T06:51:28Z</dcterms:modified>
</cp:coreProperties>
</file>