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8" d="100"/>
          <a:sy n="78" d="100"/>
        </p:scale>
        <p:origin x="806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20045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86398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0506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93456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57341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711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78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64692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2770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004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2556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438A2-36BB-4C31-B653-F457F0901267}" type="datetimeFigureOut">
              <a:rPr kumimoji="1" lang="ja-JP" altLang="en-US" smtClean="0"/>
              <a:t>2021/9/14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AD0170-9C8E-41CF-A6EF-773A4629A5D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0794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タイトル 1">
            <a:extLst>
              <a:ext uri="{FF2B5EF4-FFF2-40B4-BE49-F238E27FC236}">
                <a16:creationId xmlns:a16="http://schemas.microsoft.com/office/drawing/2014/main" id="{FF5D9D87-E84B-446A-BC1A-338AD82AF1BB}"/>
              </a:ext>
            </a:extLst>
          </p:cNvPr>
          <p:cNvSpPr txBox="1">
            <a:spLocks/>
          </p:cNvSpPr>
          <p:nvPr/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b="1" dirty="0">
                <a:solidFill>
                  <a:srgbClr val="A78B7F"/>
                </a:solidFill>
                <a:latin typeface="HGS教科書体" panose="02020600000000000000" pitchFamily="18" charset="-128"/>
                <a:ea typeface="HGS教科書体" panose="02020600000000000000" pitchFamily="18" charset="-128"/>
              </a:rPr>
              <a:t>いろはに、ほっ</a:t>
            </a:r>
          </a:p>
        </p:txBody>
      </p:sp>
      <p:sp>
        <p:nvSpPr>
          <p:cNvPr id="15" name="サブタイトル 2">
            <a:extLst>
              <a:ext uri="{FF2B5EF4-FFF2-40B4-BE49-F238E27FC236}">
                <a16:creationId xmlns:a16="http://schemas.microsoft.com/office/drawing/2014/main" id="{C465CB28-0B55-43DD-A4EB-51E05EFFAEA1}"/>
              </a:ext>
            </a:extLst>
          </p:cNvPr>
          <p:cNvSpPr txBox="1">
            <a:spLocks/>
          </p:cNvSpPr>
          <p:nvPr/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kumimoji="1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kumimoji="1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1" lang="ja-JP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A78B7F"/>
                </a:solidFill>
                <a:effectLst/>
                <a:uLnTx/>
                <a:uFillTx/>
                <a:latin typeface="Calibri" panose="020F0502020204030204"/>
                <a:ea typeface="ＭＳ Ｐゴシック" panose="020B0600070205080204" pitchFamily="50" charset="-128"/>
                <a:cs typeface="+mn-cs"/>
              </a:rPr>
              <a:t>もみじおろしはからないやつ</a:t>
            </a:r>
          </a:p>
        </p:txBody>
      </p:sp>
    </p:spTree>
    <p:extLst>
      <p:ext uri="{BB962C8B-B14F-4D97-AF65-F5344CB8AC3E}">
        <p14:creationId xmlns:p14="http://schemas.microsoft.com/office/powerpoint/2010/main" val="3045655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-1.48148E-6 L -0.00195 -0.15023 " pathEditMode="relative" rAng="0" ptsTypes="AA">
                                      <p:cBhvr>
                                        <p:cTn id="6" dur="162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7523"/>
                                    </p:animMotion>
                                    <p:animRot by="1500000">
                                      <p:cBhvr>
                                        <p:cTn id="7" dur="813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813" fill="hold">
                                          <p:stCondLst>
                                            <p:cond delay="813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813" fill="hold">
                                          <p:stCondLst>
                                            <p:cond delay="1625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813" fill="hold">
                                          <p:stCondLst>
                                            <p:cond delay="24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Scale>
                                      <p:cBhvr>
                                        <p:cTn id="14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80000" y="100000"/>
                                    </p:animScale>
                                    <p:anim by="(#ppt_w*0.10)" calcmode="lin" valueType="num">
                                      <p:cBhvr>
                                        <p:cTn id="15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by="(-#ppt_w*0.10)" calcmode="lin" valueType="num">
                                      <p:cBhvr>
                                        <p:cTn id="16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-480000">
                                      <p:cBhvr>
                                        <p:cTn id="1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 build="p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606</TotalTime>
  <Words>8</Words>
  <Application>Microsoft Office PowerPoint</Application>
  <PresentationFormat>ワイド画面</PresentationFormat>
  <Paragraphs>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HGS教科書体</vt:lpstr>
      <vt:lpstr>Arial</vt:lpstr>
      <vt:lpstr>Calibri</vt:lpstr>
      <vt:lpstr>Calibri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メディア メソッド</dc:creator>
  <cp:lastModifiedBy>kanae fujitsuka</cp:lastModifiedBy>
  <cp:revision>17</cp:revision>
  <dcterms:created xsi:type="dcterms:W3CDTF">2019-11-20T11:25:36Z</dcterms:created>
  <dcterms:modified xsi:type="dcterms:W3CDTF">2021-09-14T11:38:14Z</dcterms:modified>
</cp:coreProperties>
</file>