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004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63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5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45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4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11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78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46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77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0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55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438A2-36BB-4C31-B653-F457F0901267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D0170-9C8E-41CF-A6EF-773A4629A5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79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タイトル 1">
            <a:extLst>
              <a:ext uri="{FF2B5EF4-FFF2-40B4-BE49-F238E27FC236}">
                <a16:creationId xmlns:a16="http://schemas.microsoft.com/office/drawing/2014/main" id="{FF5D9D87-E84B-446A-BC1A-338AD82AF1BB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>
                <a:solidFill>
                  <a:srgbClr val="A78B7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いろはに、ほっ</a:t>
            </a:r>
          </a:p>
        </p:txBody>
      </p:sp>
      <p:sp>
        <p:nvSpPr>
          <p:cNvPr id="15" name="サブタイトル 2">
            <a:extLst>
              <a:ext uri="{FF2B5EF4-FFF2-40B4-BE49-F238E27FC236}">
                <a16:creationId xmlns:a16="http://schemas.microsoft.com/office/drawing/2014/main" id="{C465CB28-0B55-43DD-A4EB-51E05EFFAEA1}"/>
              </a:ext>
            </a:extLst>
          </p:cNvPr>
          <p:cNvSpPr txBox="1">
            <a:spLocks/>
          </p:cNvSpPr>
          <p:nvPr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A78B7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もみじおろしはからないやつ</a:t>
            </a:r>
          </a:p>
        </p:txBody>
      </p:sp>
    </p:spTree>
    <p:extLst>
      <p:ext uri="{BB962C8B-B14F-4D97-AF65-F5344CB8AC3E}">
        <p14:creationId xmlns:p14="http://schemas.microsoft.com/office/powerpoint/2010/main" val="304565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1.48148E-6 L -0.00195 -0.15023 " pathEditMode="relative" rAng="0" ptsTypes="AA">
                                      <p:cBhvr>
                                        <p:cTn id="6" dur="162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7523"/>
                                    </p:animMotion>
                                    <p:animRot by="1500000">
                                      <p:cBhvr>
                                        <p:cTn id="7" dur="81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813" fill="hold">
                                          <p:stCondLst>
                                            <p:cond delay="813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813" fill="hold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813" fill="hold">
                                          <p:stCondLst>
                                            <p:cond delay="24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8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HGS教科書体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メディア メソッド</dc:creator>
  <cp:lastModifiedBy>kanae fujitsuka</cp:lastModifiedBy>
  <cp:revision>17</cp:revision>
  <dcterms:created xsi:type="dcterms:W3CDTF">2019-11-20T11:25:36Z</dcterms:created>
  <dcterms:modified xsi:type="dcterms:W3CDTF">2021-09-14T11:38:14Z</dcterms:modified>
</cp:coreProperties>
</file>