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56" r:id="rId3"/>
  </p:sldIdLst>
  <p:sldSz cx="6858000" cy="12192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5B51"/>
    <a:srgbClr val="ED5F20"/>
    <a:srgbClr val="DFC681"/>
    <a:srgbClr val="1B1C0F"/>
    <a:srgbClr val="4A3329"/>
    <a:srgbClr val="EEE5D0"/>
    <a:srgbClr val="ECF5F5"/>
    <a:srgbClr val="ECE7DB"/>
    <a:srgbClr val="BEB5AB"/>
    <a:srgbClr val="879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44" d="100"/>
          <a:sy n="44" d="100"/>
        </p:scale>
        <p:origin x="284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70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4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416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07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018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63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245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85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25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24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659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2F3E9-1F5A-4E05-A0C5-B66FB1F6EEAF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5271D-32DB-45B6-82AD-5BF1FC418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57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F442EA84-00E8-4EED-AD1B-C3B2620572A7}"/>
              </a:ext>
            </a:extLst>
          </p:cNvPr>
          <p:cNvSpPr txBox="1">
            <a:spLocks/>
          </p:cNvSpPr>
          <p:nvPr/>
        </p:nvSpPr>
        <p:spPr>
          <a:xfrm rot="5400000">
            <a:off x="188640" y="5190232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5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Kanae Fujitsuka</a:t>
            </a: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2CA257A0-2EA4-4AFB-AF25-37BD6933A013}"/>
              </a:ext>
            </a:extLst>
          </p:cNvPr>
          <p:cNvSpPr txBox="1">
            <a:spLocks/>
          </p:cNvSpPr>
          <p:nvPr/>
        </p:nvSpPr>
        <p:spPr>
          <a:xfrm>
            <a:off x="1721519" y="6266724"/>
            <a:ext cx="6078243" cy="114658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dirty="0"/>
              <a:t>media method</a:t>
            </a:r>
          </a:p>
          <a:p>
            <a:pPr marL="0" indent="0" algn="ctr">
              <a:buNone/>
            </a:pPr>
            <a:r>
              <a:rPr lang="en-US" altLang="ja-JP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026-219-2557</a:t>
            </a:r>
            <a:endParaRPr lang="ja-JP" altLang="en-US" sz="36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CF786E62-B090-44B4-B654-BD3209B6451D}"/>
              </a:ext>
            </a:extLst>
          </p:cNvPr>
          <p:cNvGrpSpPr/>
          <p:nvPr/>
        </p:nvGrpSpPr>
        <p:grpSpPr>
          <a:xfrm>
            <a:off x="188640" y="7380515"/>
            <a:ext cx="9144000" cy="4589041"/>
            <a:chOff x="188640" y="7380515"/>
            <a:chExt cx="9144000" cy="4589041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A937500-DCB7-4883-A6AE-40C5415E67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7481" y="7380515"/>
              <a:ext cx="2286319" cy="771633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ED8C9596-2BD1-4485-84E3-DC99A64096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2580" y="9089556"/>
              <a:ext cx="3396120" cy="2880000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4090D30F-E87F-4866-B168-EC47868CD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409" y="8796480"/>
              <a:ext cx="1296869" cy="1620000"/>
            </a:xfrm>
            <a:prstGeom prst="rect">
              <a:avLst/>
            </a:prstGeom>
          </p:spPr>
        </p:pic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866A832D-C17D-4EFF-858F-B9D2A90B97D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320240" y="8730678"/>
              <a:ext cx="288000" cy="288000"/>
              <a:chOff x="2371725" y="2657475"/>
              <a:chExt cx="484106" cy="484106"/>
            </a:xfrm>
          </p:grpSpPr>
          <p:sp>
            <p:nvSpPr>
              <p:cNvPr id="13" name="涙形 12">
                <a:extLst>
                  <a:ext uri="{FF2B5EF4-FFF2-40B4-BE49-F238E27FC236}">
                    <a16:creationId xmlns:a16="http://schemas.microsoft.com/office/drawing/2014/main" id="{ED44A84C-DD12-425A-85C9-5EC3BA0AEFF9}"/>
                  </a:ext>
                </a:extLst>
              </p:cNvPr>
              <p:cNvSpPr/>
              <p:nvPr/>
            </p:nvSpPr>
            <p:spPr>
              <a:xfrm rot="8100000">
                <a:off x="2371725" y="2657475"/>
                <a:ext cx="484106" cy="484106"/>
              </a:xfrm>
              <a:prstGeom prst="teardrop">
                <a:avLst>
                  <a:gd name="adj" fmla="val 133390"/>
                </a:avLst>
              </a:prstGeom>
              <a:solidFill>
                <a:srgbClr val="DB30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楕円 13">
                <a:extLst>
                  <a:ext uri="{FF2B5EF4-FFF2-40B4-BE49-F238E27FC236}">
                    <a16:creationId xmlns:a16="http://schemas.microsoft.com/office/drawing/2014/main" id="{64CF7942-A6AC-4ED0-9C4E-6CD26187D1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33778" y="2738198"/>
                <a:ext cx="360000" cy="360000"/>
              </a:xfrm>
              <a:prstGeom prst="ellipse">
                <a:avLst/>
              </a:prstGeom>
              <a:solidFill>
                <a:srgbClr val="ECE7D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6" name="サブタイトル 2">
              <a:extLst>
                <a:ext uri="{FF2B5EF4-FFF2-40B4-BE49-F238E27FC236}">
                  <a16:creationId xmlns:a16="http://schemas.microsoft.com/office/drawing/2014/main" id="{B5D5F707-366F-474B-A8E8-7189253A22CD}"/>
                </a:ext>
              </a:extLst>
            </p:cNvPr>
            <p:cNvSpPr txBox="1">
              <a:spLocks/>
            </p:cNvSpPr>
            <p:nvPr/>
          </p:nvSpPr>
          <p:spPr>
            <a:xfrm>
              <a:off x="188640" y="8276190"/>
              <a:ext cx="9144000" cy="484106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zh-TW" altLang="en-US" sz="1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〒</a:t>
              </a:r>
              <a:r>
                <a:rPr lang="en-US" altLang="zh-TW" sz="1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380-0803</a:t>
              </a:r>
              <a:r>
                <a:rPr lang="zh-TW" altLang="en-US" sz="1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長野県長野市三輪</a:t>
              </a:r>
              <a:r>
                <a:rPr lang="en-US" altLang="zh-TW" sz="1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9-5-13</a:t>
              </a:r>
              <a:endParaRPr lang="en-US" altLang="ja-JP" sz="1600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0" indent="0" algn="ctr">
                <a:buNone/>
              </a:pPr>
              <a:endParaRPr lang="ja-JP" altLang="en-US" sz="3600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7346FD8B-A779-4ACD-9CEC-7060B93ABC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685" y="-298942"/>
            <a:ext cx="6249643" cy="1252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98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70833E-6 L -0.5 -0.000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0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96296E-6 2.29167E-6 L -0.00185 -0.15026 " pathEditMode="relative" rAng="0" ptsTypes="AA">
                                      <p:cBhvr>
                                        <p:cTn id="13" dur="16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-7513"/>
                                    </p:animMotion>
                                    <p:animRot by="1500000">
                                      <p:cBhvr>
                                        <p:cTn id="14" dur="81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813" fill="hold">
                                          <p:stCondLst>
                                            <p:cond delay="81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813" fill="hold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813" fill="hold">
                                          <p:stCondLst>
                                            <p:cond delay="24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477"/>
                            </p:stCondLst>
                            <p:childTnLst>
                              <p:par>
                                <p:cTn id="1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977"/>
                            </p:stCondLst>
                            <p:childTnLst>
                              <p:par>
                                <p:cTn id="2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477"/>
                            </p:stCondLst>
                            <p:childTnLst>
                              <p:par>
                                <p:cTn id="27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477"/>
                            </p:stCondLst>
                            <p:childTnLst>
                              <p:par>
                                <p:cTn id="33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3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 build="p"/>
      <p:bldP spid="6" grpI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75B51"/>
            </a:gs>
            <a:gs pos="53000">
              <a:srgbClr val="775B5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円/楕円 4"/>
          <p:cNvSpPr/>
          <p:nvPr/>
        </p:nvSpPr>
        <p:spPr>
          <a:xfrm>
            <a:off x="2723042" y="7856002"/>
            <a:ext cx="2146118" cy="9370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12" name="フリーフォーム 11"/>
          <p:cNvSpPr/>
          <p:nvPr/>
        </p:nvSpPr>
        <p:spPr>
          <a:xfrm>
            <a:off x="3368246" y="8842950"/>
            <a:ext cx="780406" cy="162958"/>
          </a:xfrm>
          <a:custGeom>
            <a:avLst/>
            <a:gdLst>
              <a:gd name="connsiteX0" fmla="*/ 89560 w 2043952"/>
              <a:gd name="connsiteY0" fmla="*/ 0 h 478761"/>
              <a:gd name="connsiteX1" fmla="*/ 144328 w 2043952"/>
              <a:gd name="connsiteY1" fmla="*/ 15247 h 478761"/>
              <a:gd name="connsiteX2" fmla="*/ 1120590 w 2043952"/>
              <a:gd name="connsiteY2" fmla="*/ 130975 h 478761"/>
              <a:gd name="connsiteX3" fmla="*/ 1863083 w 2043952"/>
              <a:gd name="connsiteY3" fmla="*/ 65009 h 478761"/>
              <a:gd name="connsiteX4" fmla="*/ 1982236 w 2043952"/>
              <a:gd name="connsiteY4" fmla="*/ 39646 h 478761"/>
              <a:gd name="connsiteX5" fmla="*/ 1998006 w 2043952"/>
              <a:gd name="connsiteY5" fmla="*/ 64048 h 478761"/>
              <a:gd name="connsiteX6" fmla="*/ 2043952 w 2043952"/>
              <a:gd name="connsiteY6" fmla="*/ 236160 h 478761"/>
              <a:gd name="connsiteX7" fmla="*/ 2023189 w 2043952"/>
              <a:gd name="connsiteY7" fmla="*/ 352805 h 478761"/>
              <a:gd name="connsiteX8" fmla="*/ 2010991 w 2043952"/>
              <a:gd name="connsiteY8" fmla="*/ 379672 h 478761"/>
              <a:gd name="connsiteX9" fmla="*/ 1956327 w 2043952"/>
              <a:gd name="connsiteY9" fmla="*/ 393217 h 478761"/>
              <a:gd name="connsiteX10" fmla="*/ 1120590 w 2043952"/>
              <a:gd name="connsiteY10" fmla="*/ 478761 h 478761"/>
              <a:gd name="connsiteX11" fmla="*/ 26642 w 2043952"/>
              <a:gd name="connsiteY11" fmla="*/ 329233 h 478761"/>
              <a:gd name="connsiteX12" fmla="*/ 13232 w 2043952"/>
              <a:gd name="connsiteY12" fmla="*/ 324860 h 478761"/>
              <a:gd name="connsiteX13" fmla="*/ 5276 w 2043952"/>
              <a:gd name="connsiteY13" fmla="*/ 295337 h 478761"/>
              <a:gd name="connsiteX14" fmla="*/ 0 w 2043952"/>
              <a:gd name="connsiteY14" fmla="*/ 236160 h 478761"/>
              <a:gd name="connsiteX15" fmla="*/ 80312 w 2043952"/>
              <a:gd name="connsiteY15" fmla="*/ 10872 h 478761"/>
              <a:gd name="connsiteX16" fmla="*/ 89560 w 2043952"/>
              <a:gd name="connsiteY16" fmla="*/ 0 h 478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043952" h="478761">
                <a:moveTo>
                  <a:pt x="89560" y="0"/>
                </a:moveTo>
                <a:lnTo>
                  <a:pt x="144328" y="15247"/>
                </a:lnTo>
                <a:cubicBezTo>
                  <a:pt x="450514" y="90339"/>
                  <a:pt x="779658" y="130975"/>
                  <a:pt x="1120590" y="130975"/>
                </a:cubicBezTo>
                <a:cubicBezTo>
                  <a:pt x="1376289" y="130975"/>
                  <a:pt x="1625358" y="108117"/>
                  <a:pt x="1863083" y="65009"/>
                </a:cubicBezTo>
                <a:lnTo>
                  <a:pt x="1982236" y="39646"/>
                </a:lnTo>
                <a:lnTo>
                  <a:pt x="1998006" y="64048"/>
                </a:lnTo>
                <a:cubicBezTo>
                  <a:pt x="2027866" y="118418"/>
                  <a:pt x="2043952" y="176225"/>
                  <a:pt x="2043952" y="236160"/>
                </a:cubicBezTo>
                <a:cubicBezTo>
                  <a:pt x="2043952" y="276117"/>
                  <a:pt x="2036803" y="315128"/>
                  <a:pt x="2023189" y="352805"/>
                </a:cubicBezTo>
                <a:lnTo>
                  <a:pt x="2010991" y="379672"/>
                </a:lnTo>
                <a:lnTo>
                  <a:pt x="1956327" y="393217"/>
                </a:lnTo>
                <a:cubicBezTo>
                  <a:pt x="1692318" y="448812"/>
                  <a:pt x="1411620" y="478761"/>
                  <a:pt x="1120590" y="478761"/>
                </a:cubicBezTo>
                <a:cubicBezTo>
                  <a:pt x="732550" y="478761"/>
                  <a:pt x="362878" y="425518"/>
                  <a:pt x="26642" y="329233"/>
                </a:cubicBezTo>
                <a:lnTo>
                  <a:pt x="13232" y="324860"/>
                </a:lnTo>
                <a:lnTo>
                  <a:pt x="5276" y="295337"/>
                </a:lnTo>
                <a:cubicBezTo>
                  <a:pt x="1788" y="275880"/>
                  <a:pt x="0" y="256138"/>
                  <a:pt x="0" y="236160"/>
                </a:cubicBezTo>
                <a:cubicBezTo>
                  <a:pt x="0" y="156247"/>
                  <a:pt x="28597" y="80117"/>
                  <a:pt x="80312" y="10872"/>
                </a:cubicBezTo>
                <a:lnTo>
                  <a:pt x="8956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11" name="フリーフォーム 10"/>
          <p:cNvSpPr/>
          <p:nvPr/>
        </p:nvSpPr>
        <p:spPr>
          <a:xfrm>
            <a:off x="2723042" y="8358257"/>
            <a:ext cx="679399" cy="595267"/>
          </a:xfrm>
          <a:custGeom>
            <a:avLst/>
            <a:gdLst>
              <a:gd name="connsiteX0" fmla="*/ 0 w 1779405"/>
              <a:gd name="connsiteY0" fmla="*/ 0 h 1748859"/>
              <a:gd name="connsiteX1" fmla="*/ 1609013 w 1779405"/>
              <a:gd name="connsiteY1" fmla="*/ 1376564 h 1748859"/>
              <a:gd name="connsiteX2" fmla="*/ 1779405 w 1779405"/>
              <a:gd name="connsiteY2" fmla="*/ 1423999 h 1748859"/>
              <a:gd name="connsiteX3" fmla="*/ 1770157 w 1779405"/>
              <a:gd name="connsiteY3" fmla="*/ 1434871 h 1748859"/>
              <a:gd name="connsiteX4" fmla="*/ 1689845 w 1779405"/>
              <a:gd name="connsiteY4" fmla="*/ 1660159 h 1748859"/>
              <a:gd name="connsiteX5" fmla="*/ 1695121 w 1779405"/>
              <a:gd name="connsiteY5" fmla="*/ 1719336 h 1748859"/>
              <a:gd name="connsiteX6" fmla="*/ 1703077 w 1779405"/>
              <a:gd name="connsiteY6" fmla="*/ 1748859 h 1748859"/>
              <a:gd name="connsiteX7" fmla="*/ 1470815 w 1779405"/>
              <a:gd name="connsiteY7" fmla="*/ 1673107 h 1748859"/>
              <a:gd name="connsiteX8" fmla="*/ 0 w 1779405"/>
              <a:gd name="connsiteY8" fmla="*/ 0 h 174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405" h="1748859">
                <a:moveTo>
                  <a:pt x="0" y="0"/>
                </a:moveTo>
                <a:cubicBezTo>
                  <a:pt x="186715" y="622048"/>
                  <a:pt x="800492" y="1123748"/>
                  <a:pt x="1609013" y="1376564"/>
                </a:cubicBezTo>
                <a:lnTo>
                  <a:pt x="1779405" y="1423999"/>
                </a:lnTo>
                <a:lnTo>
                  <a:pt x="1770157" y="1434871"/>
                </a:lnTo>
                <a:cubicBezTo>
                  <a:pt x="1718442" y="1504116"/>
                  <a:pt x="1689845" y="1580246"/>
                  <a:pt x="1689845" y="1660159"/>
                </a:cubicBezTo>
                <a:cubicBezTo>
                  <a:pt x="1689845" y="1680137"/>
                  <a:pt x="1691633" y="1699879"/>
                  <a:pt x="1695121" y="1719336"/>
                </a:cubicBezTo>
                <a:lnTo>
                  <a:pt x="1703077" y="1748859"/>
                </a:lnTo>
                <a:lnTo>
                  <a:pt x="1470815" y="1673107"/>
                </a:lnTo>
                <a:cubicBezTo>
                  <a:pt x="594731" y="1350895"/>
                  <a:pt x="0" y="72247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10" name="フリーフォーム 9"/>
          <p:cNvSpPr/>
          <p:nvPr/>
        </p:nvSpPr>
        <p:spPr>
          <a:xfrm>
            <a:off x="4125088" y="8358258"/>
            <a:ext cx="744072" cy="613923"/>
          </a:xfrm>
          <a:custGeom>
            <a:avLst/>
            <a:gdLst>
              <a:gd name="connsiteX0" fmla="*/ 1948789 w 1948789"/>
              <a:gd name="connsiteY0" fmla="*/ 0 h 1803671"/>
              <a:gd name="connsiteX1" fmla="*/ 232302 w 1948789"/>
              <a:gd name="connsiteY1" fmla="*/ 1753232 h 1803671"/>
              <a:gd name="connsiteX2" fmla="*/ 28755 w 1948789"/>
              <a:gd name="connsiteY2" fmla="*/ 1803671 h 1803671"/>
              <a:gd name="connsiteX3" fmla="*/ 40953 w 1948789"/>
              <a:gd name="connsiteY3" fmla="*/ 1776804 h 1803671"/>
              <a:gd name="connsiteX4" fmla="*/ 61716 w 1948789"/>
              <a:gd name="connsiteY4" fmla="*/ 1660159 h 1803671"/>
              <a:gd name="connsiteX5" fmla="*/ 15770 w 1948789"/>
              <a:gd name="connsiteY5" fmla="*/ 1488047 h 1803671"/>
              <a:gd name="connsiteX6" fmla="*/ 0 w 1948789"/>
              <a:gd name="connsiteY6" fmla="*/ 1463645 h 1803671"/>
              <a:gd name="connsiteX7" fmla="*/ 114616 w 1948789"/>
              <a:gd name="connsiteY7" fmla="*/ 1439246 h 1803671"/>
              <a:gd name="connsiteX8" fmla="*/ 1948789 w 1948789"/>
              <a:gd name="connsiteY8" fmla="*/ 0 h 1803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48789" h="1803671">
                <a:moveTo>
                  <a:pt x="1948789" y="0"/>
                </a:moveTo>
                <a:cubicBezTo>
                  <a:pt x="1948789" y="788149"/>
                  <a:pt x="1241010" y="1464377"/>
                  <a:pt x="232302" y="1753232"/>
                </a:cubicBezTo>
                <a:lnTo>
                  <a:pt x="28755" y="1803671"/>
                </a:lnTo>
                <a:lnTo>
                  <a:pt x="40953" y="1776804"/>
                </a:lnTo>
                <a:cubicBezTo>
                  <a:pt x="54567" y="1739127"/>
                  <a:pt x="61716" y="1700116"/>
                  <a:pt x="61716" y="1660159"/>
                </a:cubicBezTo>
                <a:cubicBezTo>
                  <a:pt x="61716" y="1600224"/>
                  <a:pt x="45630" y="1542417"/>
                  <a:pt x="15770" y="1488047"/>
                </a:cubicBezTo>
                <a:lnTo>
                  <a:pt x="0" y="1463645"/>
                </a:lnTo>
                <a:lnTo>
                  <a:pt x="114616" y="1439246"/>
                </a:lnTo>
                <a:cubicBezTo>
                  <a:pt x="1033172" y="1213972"/>
                  <a:pt x="1745100" y="678598"/>
                  <a:pt x="1948789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8" name="フリーフォーム 7"/>
          <p:cNvSpPr/>
          <p:nvPr/>
        </p:nvSpPr>
        <p:spPr>
          <a:xfrm>
            <a:off x="3373298" y="8953524"/>
            <a:ext cx="762769" cy="166812"/>
          </a:xfrm>
          <a:custGeom>
            <a:avLst/>
            <a:gdLst>
              <a:gd name="connsiteX0" fmla="*/ 0 w 1997759"/>
              <a:gd name="connsiteY0" fmla="*/ 0 h 490082"/>
              <a:gd name="connsiteX1" fmla="*/ 13410 w 1997759"/>
              <a:gd name="connsiteY1" fmla="*/ 4373 h 490082"/>
              <a:gd name="connsiteX2" fmla="*/ 1107358 w 1997759"/>
              <a:gd name="connsiteY2" fmla="*/ 153901 h 490082"/>
              <a:gd name="connsiteX3" fmla="*/ 1943095 w 1997759"/>
              <a:gd name="connsiteY3" fmla="*/ 68357 h 490082"/>
              <a:gd name="connsiteX4" fmla="*/ 1997759 w 1997759"/>
              <a:gd name="connsiteY4" fmla="*/ 54812 h 490082"/>
              <a:gd name="connsiteX5" fmla="*/ 1984774 w 1997759"/>
              <a:gd name="connsiteY5" fmla="*/ 83412 h 490082"/>
              <a:gd name="connsiteX6" fmla="*/ 1008744 w 1997759"/>
              <a:gd name="connsiteY6" fmla="*/ 490082 h 490082"/>
              <a:gd name="connsiteX7" fmla="*/ 7531 w 1997759"/>
              <a:gd name="connsiteY7" fmla="*/ 27945 h 490082"/>
              <a:gd name="connsiteX8" fmla="*/ 0 w 1997759"/>
              <a:gd name="connsiteY8" fmla="*/ 0 h 49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7759" h="490082">
                <a:moveTo>
                  <a:pt x="0" y="0"/>
                </a:moveTo>
                <a:lnTo>
                  <a:pt x="13410" y="4373"/>
                </a:lnTo>
                <a:cubicBezTo>
                  <a:pt x="349646" y="100658"/>
                  <a:pt x="719318" y="153901"/>
                  <a:pt x="1107358" y="153901"/>
                </a:cubicBezTo>
                <a:cubicBezTo>
                  <a:pt x="1398388" y="153901"/>
                  <a:pt x="1679086" y="123952"/>
                  <a:pt x="1943095" y="68357"/>
                </a:cubicBezTo>
                <a:lnTo>
                  <a:pt x="1997759" y="54812"/>
                </a:lnTo>
                <a:lnTo>
                  <a:pt x="1984774" y="83412"/>
                </a:lnTo>
                <a:cubicBezTo>
                  <a:pt x="1855380" y="319016"/>
                  <a:pt x="1467337" y="490082"/>
                  <a:pt x="1008744" y="490082"/>
                </a:cubicBezTo>
                <a:cubicBezTo>
                  <a:pt x="514875" y="490082"/>
                  <a:pt x="102827" y="291686"/>
                  <a:pt x="7531" y="27945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822" y="7780882"/>
            <a:ext cx="1691458" cy="1009685"/>
          </a:xfrm>
          <a:prstGeom prst="rect">
            <a:avLst/>
          </a:prstGeom>
        </p:spPr>
      </p:pic>
      <p:sp>
        <p:nvSpPr>
          <p:cNvPr id="9" name="円/楕円 8"/>
          <p:cNvSpPr/>
          <p:nvPr/>
        </p:nvSpPr>
        <p:spPr>
          <a:xfrm>
            <a:off x="2857145" y="7990860"/>
            <a:ext cx="1877911" cy="824653"/>
          </a:xfrm>
          <a:prstGeom prst="ellipse">
            <a:avLst/>
          </a:prstGeom>
          <a:solidFill>
            <a:schemeClr val="tx1">
              <a:alpha val="9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14" name="フリーフォーム 13"/>
          <p:cNvSpPr/>
          <p:nvPr/>
        </p:nvSpPr>
        <p:spPr>
          <a:xfrm>
            <a:off x="333440" y="3966100"/>
            <a:ext cx="7056000" cy="937055"/>
          </a:xfrm>
          <a:custGeom>
            <a:avLst/>
            <a:gdLst>
              <a:gd name="connsiteX0" fmla="*/ 0 w 9170894"/>
              <a:gd name="connsiteY0" fmla="*/ 498215 h 874733"/>
              <a:gd name="connsiteX1" fmla="*/ 1479177 w 9170894"/>
              <a:gd name="connsiteY1" fmla="*/ 444427 h 874733"/>
              <a:gd name="connsiteX2" fmla="*/ 2474259 w 9170894"/>
              <a:gd name="connsiteY2" fmla="*/ 404086 h 874733"/>
              <a:gd name="connsiteX3" fmla="*/ 3576918 w 9170894"/>
              <a:gd name="connsiteY3" fmla="*/ 674 h 874733"/>
              <a:gd name="connsiteX4" fmla="*/ 4988859 w 9170894"/>
              <a:gd name="connsiteY4" fmla="*/ 323403 h 874733"/>
              <a:gd name="connsiteX5" fmla="*/ 9170894 w 9170894"/>
              <a:gd name="connsiteY5" fmla="*/ 874733 h 874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70894" h="874733">
                <a:moveTo>
                  <a:pt x="0" y="498215"/>
                </a:moveTo>
                <a:lnTo>
                  <a:pt x="1479177" y="444427"/>
                </a:lnTo>
                <a:cubicBezTo>
                  <a:pt x="1891553" y="428739"/>
                  <a:pt x="2124636" y="478045"/>
                  <a:pt x="2474259" y="404086"/>
                </a:cubicBezTo>
                <a:cubicBezTo>
                  <a:pt x="2823883" y="330127"/>
                  <a:pt x="3157818" y="14121"/>
                  <a:pt x="3576918" y="674"/>
                </a:cubicBezTo>
                <a:cubicBezTo>
                  <a:pt x="3996018" y="-12773"/>
                  <a:pt x="4056530" y="177726"/>
                  <a:pt x="4988859" y="323403"/>
                </a:cubicBezTo>
                <a:cubicBezTo>
                  <a:pt x="5921188" y="469080"/>
                  <a:pt x="7546041" y="671906"/>
                  <a:pt x="9170894" y="874733"/>
                </a:cubicBezTo>
              </a:path>
            </a:pathLst>
          </a:custGeom>
          <a:noFill/>
          <a:ln>
            <a:solidFill>
              <a:srgbClr val="EEE5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7BBFD864-AA0E-4061-95DB-77D54C006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820" y="0"/>
            <a:ext cx="1273800" cy="12600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1984254-E748-4C3F-9DF0-FDB13E4479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4466" y="-47244"/>
            <a:ext cx="5690322" cy="1260000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2489A0D-DFC0-44D2-9E06-DE37AD020F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753" y="4088389"/>
            <a:ext cx="1691458" cy="10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1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296E-6 -4.16667E-7 L -0.41482 0.001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41" y="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2202</TotalTime>
  <Words>11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HGS教科書体</vt:lpstr>
      <vt:lpstr>游明朝 Demibold</vt:lpstr>
      <vt:lpstr>Arial</vt:lpstr>
      <vt:lpstr>Calibri</vt:lpstr>
      <vt:lpstr>Calibri Light</vt:lpstr>
      <vt:lpstr>Tahoma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メディア メソッド</dc:creator>
  <cp:lastModifiedBy>kanae fujitsuka</cp:lastModifiedBy>
  <cp:revision>36</cp:revision>
  <dcterms:created xsi:type="dcterms:W3CDTF">2020-01-20T22:35:04Z</dcterms:created>
  <dcterms:modified xsi:type="dcterms:W3CDTF">2021-09-14T11:35:53Z</dcterms:modified>
</cp:coreProperties>
</file>